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958" r:id="rId4"/>
    <p:sldMasterId id="2147484033" r:id="rId5"/>
  </p:sldMasterIdLst>
  <p:notesMasterIdLst>
    <p:notesMasterId r:id="rId26"/>
  </p:notesMasterIdLst>
  <p:handoutMasterIdLst>
    <p:handoutMasterId r:id="rId27"/>
  </p:handoutMasterIdLst>
  <p:sldIdLst>
    <p:sldId id="256" r:id="rId6"/>
    <p:sldId id="336" r:id="rId7"/>
    <p:sldId id="338" r:id="rId8"/>
    <p:sldId id="344" r:id="rId9"/>
    <p:sldId id="370" r:id="rId10"/>
    <p:sldId id="355" r:id="rId11"/>
    <p:sldId id="348" r:id="rId12"/>
    <p:sldId id="346" r:id="rId13"/>
    <p:sldId id="371" r:id="rId14"/>
    <p:sldId id="369" r:id="rId15"/>
    <p:sldId id="352" r:id="rId16"/>
    <p:sldId id="357" r:id="rId17"/>
    <p:sldId id="360" r:id="rId18"/>
    <p:sldId id="353" r:id="rId19"/>
    <p:sldId id="354" r:id="rId20"/>
    <p:sldId id="378" r:id="rId21"/>
    <p:sldId id="379" r:id="rId22"/>
    <p:sldId id="377" r:id="rId23"/>
    <p:sldId id="380" r:id="rId24"/>
    <p:sldId id="261" r:id="rId25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2C83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0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16" y="72"/>
      </p:cViewPr>
      <p:guideLst>
        <p:guide orient="horz" pos="24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03E-2"/>
          <c:w val="0.96458333333333335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C9E-4914-9AFF-B59EE6C477E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C9E-4914-9AFF-B59EE6C477EC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7C9E-4914-9AFF-B59EE6C477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7C9E-4914-9AFF-B59EE6C477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1542307504"/>
        <c:axId val="1542310768"/>
      </c:barChart>
      <c:catAx>
        <c:axId val="154230750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542310768"/>
        <c:crosses val="autoZero"/>
        <c:auto val="1"/>
        <c:lblAlgn val="ctr"/>
        <c:lblOffset val="100"/>
        <c:noMultiLvlLbl val="0"/>
      </c:catAx>
      <c:valAx>
        <c:axId val="154231076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15423075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6F4E-44D3-A66C-EE7D1A50B9B5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F4E-44D3-A66C-EE7D1A50B9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F4E-44D3-A66C-EE7D1A50B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42314576"/>
        <c:axId val="1542309136"/>
      </c:barChart>
      <c:catAx>
        <c:axId val="154231457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542309136"/>
        <c:crosses val="autoZero"/>
        <c:auto val="1"/>
        <c:lblAlgn val="ctr"/>
        <c:lblOffset val="100"/>
        <c:noMultiLvlLbl val="0"/>
      </c:catAx>
      <c:valAx>
        <c:axId val="154230913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15423145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186-4284-85B9-C97DE73DCDA0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186-4284-85B9-C97DE73DCD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1186-4284-85B9-C97DE73DC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42312944"/>
        <c:axId val="1542315664"/>
      </c:barChart>
      <c:catAx>
        <c:axId val="154231294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542315664"/>
        <c:crosses val="autoZero"/>
        <c:auto val="1"/>
        <c:lblAlgn val="ctr"/>
        <c:lblOffset val="100"/>
        <c:noMultiLvlLbl val="0"/>
      </c:catAx>
      <c:valAx>
        <c:axId val="154231566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15423129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8FB-4BB4-A53A-2255B688A18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8FB-4BB4-A53A-2255B688A1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38FB-4BB4-A53A-2255B688A1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42316208"/>
        <c:axId val="1542317296"/>
      </c:barChart>
      <c:catAx>
        <c:axId val="15423162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542317296"/>
        <c:crosses val="autoZero"/>
        <c:auto val="1"/>
        <c:lblAlgn val="ctr"/>
        <c:lblOffset val="100"/>
        <c:noMultiLvlLbl val="0"/>
      </c:catAx>
      <c:valAx>
        <c:axId val="154231729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15423162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7EC-4BE3-BA38-8CDB93636E9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7EC-4BE3-BA38-8CDB93636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D7EC-4BE3-BA38-8CDB93636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16066144"/>
        <c:axId val="1416069408"/>
      </c:barChart>
      <c:catAx>
        <c:axId val="141606614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416069408"/>
        <c:crosses val="autoZero"/>
        <c:auto val="1"/>
        <c:lblAlgn val="ctr"/>
        <c:lblOffset val="100"/>
        <c:noMultiLvlLbl val="0"/>
      </c:catAx>
      <c:valAx>
        <c:axId val="141606940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14160661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5E3EB5F-0EDB-4C74-BB1F-03B8437923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64064F9-D763-4FCB-9E62-10AA52B693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DDC9-DE64-44CF-BFE7-122B272B38FB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ECEE8CD-C006-4B54-9A08-6B931E3980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8F94616-22BB-4B10-A3BA-F25A0985D7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41BCF-65AE-4D28-8D87-64F16AC96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2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EAFA-1562-4E08-9A3E-12C69673D7EB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EC0C0-4765-49B9-AC52-21B43E05C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38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116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034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217E40D-B216-4710-BD18-207E86DC4C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3" y="-299340"/>
            <a:ext cx="11391334" cy="745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9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E1CD0F0-C157-4A74-85C5-3764950204CE}"/>
              </a:ext>
            </a:extLst>
          </p:cNvPr>
          <p:cNvSpPr/>
          <p:nvPr userDrawn="1"/>
        </p:nvSpPr>
        <p:spPr>
          <a:xfrm>
            <a:off x="0" y="0"/>
            <a:ext cx="12191999" cy="2552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84A88E2B-8914-4A51-93D1-53EE236F8DAE}"/>
              </a:ext>
            </a:extLst>
          </p:cNvPr>
          <p:cNvGrpSpPr/>
          <p:nvPr userDrawn="1"/>
        </p:nvGrpSpPr>
        <p:grpSpPr>
          <a:xfrm>
            <a:off x="1" y="2543120"/>
            <a:ext cx="12192000" cy="92498"/>
            <a:chOff x="11445923" y="0"/>
            <a:chExt cx="1119115" cy="2552282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013FC2A0-2C8C-454E-A2FC-805728A75C98}"/>
                </a:ext>
              </a:extLst>
            </p:cNvPr>
            <p:cNvSpPr/>
            <p:nvPr/>
          </p:nvSpPr>
          <p:spPr>
            <a:xfrm>
              <a:off x="11818961" y="0"/>
              <a:ext cx="373038" cy="25522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7690C1EE-6A6F-42D3-83B8-026B5166B341}"/>
                </a:ext>
              </a:extLst>
            </p:cNvPr>
            <p:cNvSpPr/>
            <p:nvPr/>
          </p:nvSpPr>
          <p:spPr>
            <a:xfrm>
              <a:off x="11445923" y="0"/>
              <a:ext cx="373038" cy="25522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1AAFA40F-A963-4E4B-8411-ED8116D801AE}"/>
                </a:ext>
              </a:extLst>
            </p:cNvPr>
            <p:cNvSpPr/>
            <p:nvPr/>
          </p:nvSpPr>
          <p:spPr>
            <a:xfrm>
              <a:off x="12192000" y="0"/>
              <a:ext cx="373038" cy="2552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FF457DA5-8BD8-4BD1-ABAC-1702790078A5}"/>
              </a:ext>
            </a:extLst>
          </p:cNvPr>
          <p:cNvGrpSpPr/>
          <p:nvPr userDrawn="1"/>
        </p:nvGrpSpPr>
        <p:grpSpPr>
          <a:xfrm>
            <a:off x="11126530" y="59960"/>
            <a:ext cx="983575" cy="1226175"/>
            <a:chOff x="8411919" y="701065"/>
            <a:chExt cx="2800065" cy="3490702"/>
          </a:xfrm>
        </p:grpSpPr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95DD6D29-DDE2-45C1-A138-CADB303F7C9F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0FDC7CD9-2180-42AE-8704-20DBF67B1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ED0A05A7-05C3-49E0-9D7D-F545E41AF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F7A9F57B-F0AC-4B12-9AF5-A2D627622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31285139-F2C4-446A-B33F-24C8A0E0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DD5932DE-97EB-4356-AB7E-C15C95618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3C91D568-C449-4AA9-82B1-53294978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A58F475E-0095-4F26-BB26-022930977535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85EFA47E-8BD9-48B8-8713-E45FE90BC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D56E6CA7-B7F3-4621-A76D-BA617AA32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174EE110-4344-4F52-A647-018872E82CB7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28D380D3-EEA7-40C1-B43D-07CD1E39F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58724384-2A2C-43ED-8941-9540034BD8C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2F0ACFEA-6181-41EB-8BED-A51527F7C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F11BAF15-78AF-4795-B4FC-753D1EF9E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4050C95F-629C-490C-8BAC-78DABCD85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A5A19A85-9EC7-455C-8DD6-187CB92ED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A7240E26-80CD-41EC-B8BB-D59466F37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ADC3978A-C5FA-42C9-8D7B-F6438BA6096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24388F42-C696-4539-BD00-F21F87F84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1148E84D-1A6D-4271-8A0A-660F1B15D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32B5DA5F-B400-4F36-B83F-421F78931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044EE669-9E4C-4CA7-A3A7-33BC296CAA71}"/>
              </a:ext>
            </a:extLst>
          </p:cNvPr>
          <p:cNvGrpSpPr/>
          <p:nvPr userDrawn="1"/>
        </p:nvGrpSpPr>
        <p:grpSpPr>
          <a:xfrm rot="15730005">
            <a:off x="10036530" y="262594"/>
            <a:ext cx="983575" cy="1226175"/>
            <a:chOff x="8411919" y="701065"/>
            <a:chExt cx="2800065" cy="349070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0EC4FCD0-D80E-4BDE-A5CD-8F0BC7673FD2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2CA6BF7A-2F64-4D37-A80A-A731FAAE6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47D40FFE-6973-4966-BE8A-2C8BFC6DE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78D0628B-4C25-405C-B92F-967A2F552D5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555B7347-0448-457F-8A6E-209E78A22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91F3020F-2980-43D8-A6E1-A1C26839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362F092F-EF39-4548-B871-05F5F502C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C36979FA-828A-48D4-9C8B-6F50EEDAC5A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950A29C4-0BDC-4C57-A752-FBD4848D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6195D661-139C-43DA-B191-64D4E3EB6F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4A0B6320-BEEA-4ED4-886F-54835A7A8DC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5F0C052C-0C49-45D2-95B4-EB71C53035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A8C62899-030E-4CD7-8551-E8FB609D8372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F753D3BE-5268-47BB-88DC-D80B00614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2E2C63B3-FEBC-4E81-A83F-442EFD970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9839260-DA6B-4278-8342-339E9D7EE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1A9196E6-7FB0-4C52-A592-204D37882FDF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F56BBE9-7A54-44FD-8960-0A51776C14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7F9F36F4-C91F-4046-832E-002EF0AE5503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A7280801-44E2-40E6-9915-0A3ADC263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43EA181D-8A90-4729-8E01-BAB32AE98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89547D6E-9ECC-481E-83BB-010BB8DA4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D17AD10F-453A-4E8D-AD1B-4B24EAEAFAD1}"/>
              </a:ext>
            </a:extLst>
          </p:cNvPr>
          <p:cNvGrpSpPr/>
          <p:nvPr userDrawn="1"/>
        </p:nvGrpSpPr>
        <p:grpSpPr>
          <a:xfrm rot="6889181">
            <a:off x="10412956" y="1601928"/>
            <a:ext cx="796471" cy="992922"/>
            <a:chOff x="8411919" y="701065"/>
            <a:chExt cx="2800065" cy="349070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FDD64DF2-DC03-4DA2-8ECD-92414187EC81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6570102-6A32-4B3B-906D-BD8943799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CC6062CC-F21A-41D5-B8B5-545A84281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CB52F408-DC70-476B-A49E-0EC9DCC8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A5B904B-857F-43D9-88E8-9889A777C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BEBCEDAA-E03D-4863-BBCD-A3499AB5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D4D46D37-1080-4754-9469-9332FD8D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525EE8BE-F561-4363-B07C-2A8568C849D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DEA6CE-6883-439C-90F3-B68265182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C39EBADE-0038-4448-AE69-7A30F68146A9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DC478AC4-0F9A-4B28-B8AE-A5C3FC191F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164C4057-53E5-4332-A8BC-0476466B1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F6E5EB65-4860-47A3-A636-1D5B4086EBE5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18726D1F-8E94-41C4-91B4-FE73F6CA4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8C5EE4BC-D4F2-4506-A3BC-1F4923320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FA371812-5AE7-41A7-8354-03341B0DD5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3B530347-4200-441B-ABAD-B145DCE83342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E61C81E-2924-483B-81DE-205FCB7A4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D324DC81-1E85-4D25-9885-81ACFF8EF9C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2F3CC859-CABB-414D-A81B-30AF7FDC4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EC5B7264-49F4-4210-9CA1-CF355D095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FED197B-9A2F-4634-9DE3-0062A5B452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A6F875E-26AF-47EC-80DA-4A202F58A299}"/>
              </a:ext>
            </a:extLst>
          </p:cNvPr>
          <p:cNvGrpSpPr/>
          <p:nvPr userDrawn="1"/>
        </p:nvGrpSpPr>
        <p:grpSpPr>
          <a:xfrm rot="20334324">
            <a:off x="11027040" y="751132"/>
            <a:ext cx="1164960" cy="1452298"/>
            <a:chOff x="8411919" y="701065"/>
            <a:chExt cx="2800065" cy="3490702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77BA5B5-C758-4877-800C-0C7E4D9CEBE4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A83A37C0-EC73-49DF-8FB5-5ECE4448F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B1BA5729-6339-4F12-87C6-59FE60733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12BFEE7-A77F-4E6A-9E50-307AEE0A93E3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="" xmlns:a16="http://schemas.microsoft.com/office/drawing/2014/main" id="{F402FDBD-1882-4637-A220-48C025A19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1BB18570-115A-4B82-B5E8-DEFEE35E3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B3A398FB-C068-4429-A23D-89DBCBB6F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2B571856-F9E7-4ED8-B06C-57DFF6B9CC0F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FA8CAEB4-E5DC-46B5-B31F-0CEF9684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C1937CDF-54A0-4EB9-87AA-3A6F53380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EEC0EDC4-79A2-48AC-9C2F-EC89AA5AF40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2C7274A9-AD57-4BC8-9D3E-4444CD75C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BCE58877-41A8-426A-A97C-C7E929F3EBE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6DEBC82F-0A62-4539-9DAC-1F7078C43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6A5A7A4C-C4AC-4031-8AE8-3C1D0B91D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73F73277-134F-4896-A41B-6121A4464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284486BE-FF72-4400-AED7-FC2F51FF8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07E4E1DC-4629-41E4-881E-039F4A4E34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BEBF3104-364F-4626-A5B8-05B4D1ADCA6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8EA45D2F-F00F-4129-99E1-0B7C1B4A45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96CA710A-0CE7-4CEF-B09B-27A332D95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FCF51995-51FB-475E-94CD-AEE40B21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B0D5CCF4-AEE8-4235-B77C-72150C7B86A8}"/>
              </a:ext>
            </a:extLst>
          </p:cNvPr>
          <p:cNvGrpSpPr/>
          <p:nvPr userDrawn="1"/>
        </p:nvGrpSpPr>
        <p:grpSpPr>
          <a:xfrm rot="20334324">
            <a:off x="9037156" y="71664"/>
            <a:ext cx="753407" cy="737354"/>
            <a:chOff x="8411919" y="701065"/>
            <a:chExt cx="2800065" cy="3490702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6666712C-D9DC-4E1B-B224-EE2C1109D35C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63352840-ABD4-47EF-ADD9-AA88424C9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E9F6F136-D82F-4732-9A09-51877B300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2357C639-5D19-43DF-9527-8D32F5DC8C97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69BA665B-04B0-4300-9EB4-1CFFE3ED4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EF1951ED-ABFB-4722-9F63-B0B27E2C2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364E12DE-0E57-4B8F-A49C-688E0958E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EE4BC377-B444-49A0-A473-E947787673A9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B6B46601-4F83-4893-8A97-6736B822C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67EEF4EC-D9C6-4972-9B35-88DF77520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E2B4C8D5-FD70-44AE-8137-B0A8F4ACCEA6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EE403C5D-66B6-4B98-9623-F82EEB8A9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2521883D-899C-437B-9424-C11E887F4C7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11EE4CB0-E6F1-4616-8CFD-ABC084189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FD622344-682A-45AB-BDAC-D83955B30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E3F36C3A-AAA2-43EC-A1CA-D5CCDC6E3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AD7E67AE-8D68-43B6-A73E-4A33D1A25236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4CA0A232-916A-46A2-A7C1-987C26163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978AD056-AB72-4926-86BA-E77C4E1712F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7189B293-9518-480B-92F2-B3FD6AE4D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39E57236-C826-4A70-BF3F-87A183C24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8F2DAEF-A763-4480-9B9B-5510A70DD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="" xmlns:a16="http://schemas.microsoft.com/office/drawing/2014/main" id="{574C772B-1928-4597-8A34-F77909439262}"/>
              </a:ext>
            </a:extLst>
          </p:cNvPr>
          <p:cNvGrpSpPr/>
          <p:nvPr userDrawn="1"/>
        </p:nvGrpSpPr>
        <p:grpSpPr>
          <a:xfrm rot="19421998">
            <a:off x="9748081" y="1384230"/>
            <a:ext cx="717208" cy="701926"/>
            <a:chOff x="8411919" y="701065"/>
            <a:chExt cx="2800065" cy="3490702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7089472D-6102-4681-8E55-2C5794EE4E05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45D7A623-A535-43CF-9E20-EB48163E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84DDAD5E-B095-422F-B6CD-672CE6F95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68204260-9189-46EB-869A-E95AE4088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5B13CB03-7EDD-43E9-A3EE-08A70D250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424ACA07-2AC8-4301-AF7A-F872F5BCB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5E9DDC0C-BE86-40AC-BA9D-02E3CE7A1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04D754C4-75A5-4238-AA8C-BB7B243E723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1819C5E5-16FB-4BD7-ABFF-2AFB5E55E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4C7A9859-4815-4EA4-8F65-F968C9FC849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57B13CD7-AC6F-456F-9E2D-A202EA93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F2B697B7-B1AF-408B-A9B5-014F75EB3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AFF57946-E60E-4726-9F65-63637C96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7CB79018-A974-42C3-9327-9EE494BBB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A027431D-F6A9-4475-92D1-2C456BFCE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B510266C-E548-470A-8A98-08A02F3E2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37175B15-68E2-4A5E-9813-8991CCF80A4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3A100DAD-AFB1-40DB-ADE7-B83F5DD896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620490C3-05EB-4F8F-B133-39AC8E8CA87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B64D449B-2D2F-4B3F-8257-1F8D0DD91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7C287B58-6106-4047-BAA2-C3406DDB2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9B63D3A8-33D6-4BC7-8CC9-857AAE669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="" xmlns:a16="http://schemas.microsoft.com/office/drawing/2014/main" id="{17F06A6F-6318-483E-B452-C88B27C43350}"/>
              </a:ext>
            </a:extLst>
          </p:cNvPr>
          <p:cNvGrpSpPr/>
          <p:nvPr userDrawn="1"/>
        </p:nvGrpSpPr>
        <p:grpSpPr>
          <a:xfrm rot="19421998">
            <a:off x="9244413" y="1325575"/>
            <a:ext cx="458379" cy="448611"/>
            <a:chOff x="8411919" y="701065"/>
            <a:chExt cx="2800065" cy="3490702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="" xmlns:a16="http://schemas.microsoft.com/office/drawing/2014/main" id="{E91CD7AF-1692-4440-B8BA-E670A60CBCCA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="" xmlns:a16="http://schemas.microsoft.com/office/drawing/2014/main" id="{1356FF31-B953-4F4E-B596-E60EA148F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="" xmlns:a16="http://schemas.microsoft.com/office/drawing/2014/main" id="{5C49752A-D43C-45B6-993D-EA5E0844C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="" xmlns:a16="http://schemas.microsoft.com/office/drawing/2014/main" id="{B753FBDD-B18B-409C-A47A-F97D2E3F5EF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="" xmlns:a16="http://schemas.microsoft.com/office/drawing/2014/main" id="{61749067-1D7E-4678-B43D-843D42744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="" xmlns:a16="http://schemas.microsoft.com/office/drawing/2014/main" id="{BB90CE84-57B1-4386-B44F-156E4FFC6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="" xmlns:a16="http://schemas.microsoft.com/office/drawing/2014/main" id="{15B6C08B-4B3D-4F15-9BA5-AB40A1E1F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="" xmlns:a16="http://schemas.microsoft.com/office/drawing/2014/main" id="{BC1DF333-9292-43D8-96FF-D38D03FC80C0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="" xmlns:a16="http://schemas.microsoft.com/office/drawing/2014/main" id="{DC4CB3EA-34E0-4265-818A-640BBCAED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="" xmlns:a16="http://schemas.microsoft.com/office/drawing/2014/main" id="{885D7418-DA23-4D62-ADDA-A33D8629D46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="" xmlns:a16="http://schemas.microsoft.com/office/drawing/2014/main" id="{7DA01C98-3668-44DC-BD8A-21C1F9B9CC2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="" xmlns:a16="http://schemas.microsoft.com/office/drawing/2014/main" id="{77874D64-B6D5-4B26-9D31-C32312A1F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="" xmlns:a16="http://schemas.microsoft.com/office/drawing/2014/main" id="{67A0BDD8-5F2F-4871-AC80-15065F48B7B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="" xmlns:a16="http://schemas.microsoft.com/office/drawing/2014/main" id="{774FF47B-975B-495B-AFA7-626EA3CB0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="" xmlns:a16="http://schemas.microsoft.com/office/drawing/2014/main" id="{9979DDAC-383E-484D-AD43-6040954E5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="" xmlns:a16="http://schemas.microsoft.com/office/drawing/2014/main" id="{5E20253B-FE44-45FD-9073-793A2ACD3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="" xmlns:a16="http://schemas.microsoft.com/office/drawing/2014/main" id="{4A967840-EB8D-4A8D-9023-BA05C472301C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="" xmlns:a16="http://schemas.microsoft.com/office/drawing/2014/main" id="{5BFA0587-ECDE-4476-B6DA-8C1636CCCB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9332D652-2851-49FA-9380-17419E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0AB93698-E5DF-418F-84ED-95993EFBD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7253BEA4-85D6-4559-8CD4-CD651FA04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33186F57-FF32-469C-8E8F-0D5A121C0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="" xmlns:a16="http://schemas.microsoft.com/office/drawing/2014/main" id="{B39A1B71-4BFB-417F-8ADF-A50673257A72}"/>
              </a:ext>
            </a:extLst>
          </p:cNvPr>
          <p:cNvGrpSpPr/>
          <p:nvPr userDrawn="1"/>
        </p:nvGrpSpPr>
        <p:grpSpPr>
          <a:xfrm rot="19421998">
            <a:off x="10765083" y="43767"/>
            <a:ext cx="412730" cy="403935"/>
            <a:chOff x="8411919" y="701065"/>
            <a:chExt cx="2800065" cy="349070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F5970A27-55A6-4D07-8C70-C55D06337EBD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E83ABF58-61A0-409C-A57E-EA1E39EFB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A072E919-222D-4E11-9FBF-4092D8A0EA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B669C07E-C483-453C-AAEC-C3FBEDB040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344DE8EA-742F-48A6-BEBC-F6781301E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16CB3F9E-2089-4472-92AB-7C98031C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70B846A2-CA79-4A17-A686-E022D574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719E7FB7-9E8D-44B6-8718-865071D5016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1D0C8432-AFF4-4746-83E6-40A3AD7EB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E4C7F024-C3FD-44DA-B543-9D4C33842F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="" xmlns:a16="http://schemas.microsoft.com/office/drawing/2014/main" id="{11DFA92C-51B2-4F6C-AE96-147198D89D7A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="" xmlns:a16="http://schemas.microsoft.com/office/drawing/2014/main" id="{1F9FB3DC-4DAF-4AAE-9F4C-EFB7B0B94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="" xmlns:a16="http://schemas.microsoft.com/office/drawing/2014/main" id="{9FEA2574-D8E8-4BE5-9DEF-F08B7AF24C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="" xmlns:a16="http://schemas.microsoft.com/office/drawing/2014/main" id="{DC142A40-9738-4197-9048-6E3CE2822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="" xmlns:a16="http://schemas.microsoft.com/office/drawing/2014/main" id="{DA05D9C8-371D-4CB4-967D-A728CB6DE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="" xmlns:a16="http://schemas.microsoft.com/office/drawing/2014/main" id="{9EB1DF40-1EA3-479A-8E44-C460A0911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="" xmlns:a16="http://schemas.microsoft.com/office/drawing/2014/main" id="{9194C8E4-D8F1-4623-8319-FC3C7547D1E9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="" xmlns:a16="http://schemas.microsoft.com/office/drawing/2014/main" id="{C2521ABC-062E-4457-999D-4BC3DE953E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="" xmlns:a16="http://schemas.microsoft.com/office/drawing/2014/main" id="{994EDE13-F833-42D7-A127-BB45FBFCB58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="" xmlns:a16="http://schemas.microsoft.com/office/drawing/2014/main" id="{76DD19A0-42AC-4680-A070-B7D26A7EC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="" xmlns:a16="http://schemas.microsoft.com/office/drawing/2014/main" id="{4823B065-A184-4DE8-A2E9-BD9454771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="" xmlns:a16="http://schemas.microsoft.com/office/drawing/2014/main" id="{06A0FAEF-9B32-47C8-BD6B-48A2993CE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Rectangle 191">
            <a:extLst>
              <a:ext uri="{FF2B5EF4-FFF2-40B4-BE49-F238E27FC236}">
                <a16:creationId xmlns="" xmlns:a16="http://schemas.microsoft.com/office/drawing/2014/main" id="{6C54488B-4AA8-4A29-9071-60D6AF00DA6E}"/>
              </a:ext>
            </a:extLst>
          </p:cNvPr>
          <p:cNvSpPr/>
          <p:nvPr userDrawn="1"/>
        </p:nvSpPr>
        <p:spPr>
          <a:xfrm>
            <a:off x="11445923" y="0"/>
            <a:ext cx="373038" cy="25522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="" xmlns:a16="http://schemas.microsoft.com/office/drawing/2014/main" id="{6AA5F804-B564-42DA-88D6-915FE7EFD1E7}"/>
              </a:ext>
            </a:extLst>
          </p:cNvPr>
          <p:cNvSpPr/>
          <p:nvPr userDrawn="1"/>
        </p:nvSpPr>
        <p:spPr>
          <a:xfrm>
            <a:off x="11818961" y="0"/>
            <a:ext cx="373038" cy="25522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902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824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82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750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949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6" y="395209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6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3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52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729574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8212091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AE1361B6-8316-4AC7-8C5C-5371D9A5B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8017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612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="" xmlns:a16="http://schemas.microsoft.com/office/drawing/2014/main" id="{A1DEFAEA-9F02-4B9F-ACC6-353AF6C3EF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5574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="" xmlns:a16="http://schemas.microsoft.com/office/drawing/2014/main" id="{03515A44-D3E9-44BA-B3D4-43ECDBD51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574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="" xmlns:a16="http://schemas.microsoft.com/office/drawing/2014/main" id="{5CED0A4D-1B43-4F94-A1B2-796349C976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51710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1D5AFB38-0AC4-4043-A23A-C86F3145AE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710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5723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="" xmlns:a16="http://schemas.microsoft.com/office/drawing/2014/main" id="{ADD85E6C-2694-4BB6-B396-E6F812C019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3255649"/>
            <a:ext cx="11904055" cy="3602353"/>
          </a:xfrm>
          <a:custGeom>
            <a:avLst/>
            <a:gdLst>
              <a:gd name="connsiteX0" fmla="*/ 11582341 w 11904055"/>
              <a:gd name="connsiteY0" fmla="*/ 2503750 h 3602353"/>
              <a:gd name="connsiteX1" fmla="*/ 11769730 w 11904055"/>
              <a:gd name="connsiteY1" fmla="*/ 2573468 h 3602353"/>
              <a:gd name="connsiteX2" fmla="*/ 11833752 w 11904055"/>
              <a:gd name="connsiteY2" fmla="*/ 3052873 h 3602353"/>
              <a:gd name="connsiteX3" fmla="*/ 11413744 w 11904055"/>
              <a:gd name="connsiteY3" fmla="*/ 3602352 h 3602353"/>
              <a:gd name="connsiteX4" fmla="*/ 10552808 w 11904055"/>
              <a:gd name="connsiteY4" fmla="*/ 3602352 h 3602353"/>
              <a:gd name="connsiteX5" fmla="*/ 11290325 w 11904055"/>
              <a:gd name="connsiteY5" fmla="*/ 2637490 h 3602353"/>
              <a:gd name="connsiteX6" fmla="*/ 11582341 w 11904055"/>
              <a:gd name="connsiteY6" fmla="*/ 2503750 h 3602353"/>
              <a:gd name="connsiteX7" fmla="*/ 10782012 w 11904055"/>
              <a:gd name="connsiteY7" fmla="*/ 2174396 h 3602353"/>
              <a:gd name="connsiteX8" fmla="*/ 10969399 w 11904055"/>
              <a:gd name="connsiteY8" fmla="*/ 2244113 h 3602353"/>
              <a:gd name="connsiteX9" fmla="*/ 11033422 w 11904055"/>
              <a:gd name="connsiteY9" fmla="*/ 2723518 h 3602353"/>
              <a:gd name="connsiteX10" fmla="*/ 10361662 w 11904055"/>
              <a:gd name="connsiteY10" fmla="*/ 3602352 h 3602353"/>
              <a:gd name="connsiteX11" fmla="*/ 9500727 w 11904055"/>
              <a:gd name="connsiteY11" fmla="*/ 3602352 h 3602353"/>
              <a:gd name="connsiteX12" fmla="*/ 10489995 w 11904055"/>
              <a:gd name="connsiteY12" fmla="*/ 2308135 h 3602353"/>
              <a:gd name="connsiteX13" fmla="*/ 10782012 w 11904055"/>
              <a:gd name="connsiteY13" fmla="*/ 2174396 h 3602353"/>
              <a:gd name="connsiteX14" fmla="*/ 1691966 w 11904055"/>
              <a:gd name="connsiteY14" fmla="*/ 1637118 h 3602353"/>
              <a:gd name="connsiteX15" fmla="*/ 1879354 w 11904055"/>
              <a:gd name="connsiteY15" fmla="*/ 1706836 h 3602353"/>
              <a:gd name="connsiteX16" fmla="*/ 1943376 w 11904055"/>
              <a:gd name="connsiteY16" fmla="*/ 2186241 h 3602353"/>
              <a:gd name="connsiteX17" fmla="*/ 860935 w 11904055"/>
              <a:gd name="connsiteY17" fmla="*/ 3602352 h 3602353"/>
              <a:gd name="connsiteX18" fmla="*/ 0 w 11904055"/>
              <a:gd name="connsiteY18" fmla="*/ 3602352 h 3602353"/>
              <a:gd name="connsiteX19" fmla="*/ 0 w 11904055"/>
              <a:gd name="connsiteY19" fmla="*/ 3602351 h 3602353"/>
              <a:gd name="connsiteX20" fmla="*/ 1399949 w 11904055"/>
              <a:gd name="connsiteY20" fmla="*/ 1770858 h 3602353"/>
              <a:gd name="connsiteX21" fmla="*/ 1691966 w 11904055"/>
              <a:gd name="connsiteY21" fmla="*/ 1637118 h 3602353"/>
              <a:gd name="connsiteX22" fmla="*/ 8108140 w 11904055"/>
              <a:gd name="connsiteY22" fmla="*/ 1412767 h 3602353"/>
              <a:gd name="connsiteX23" fmla="*/ 8295528 w 11904055"/>
              <a:gd name="connsiteY23" fmla="*/ 1482484 h 3602353"/>
              <a:gd name="connsiteX24" fmla="*/ 8359550 w 11904055"/>
              <a:gd name="connsiteY24" fmla="*/ 1961890 h 3602353"/>
              <a:gd name="connsiteX25" fmla="*/ 7105620 w 11904055"/>
              <a:gd name="connsiteY25" fmla="*/ 3602352 h 3602353"/>
              <a:gd name="connsiteX26" fmla="*/ 6244685 w 11904055"/>
              <a:gd name="connsiteY26" fmla="*/ 3602352 h 3602353"/>
              <a:gd name="connsiteX27" fmla="*/ 7816123 w 11904055"/>
              <a:gd name="connsiteY27" fmla="*/ 1546506 h 3602353"/>
              <a:gd name="connsiteX28" fmla="*/ 8108140 w 11904055"/>
              <a:gd name="connsiteY28" fmla="*/ 1412767 h 3602353"/>
              <a:gd name="connsiteX29" fmla="*/ 9385014 w 11904055"/>
              <a:gd name="connsiteY29" fmla="*/ 1161427 h 3602353"/>
              <a:gd name="connsiteX30" fmla="*/ 9572402 w 11904055"/>
              <a:gd name="connsiteY30" fmla="*/ 1231145 h 3602353"/>
              <a:gd name="connsiteX31" fmla="*/ 9636423 w 11904055"/>
              <a:gd name="connsiteY31" fmla="*/ 1710549 h 3602353"/>
              <a:gd name="connsiteX32" fmla="*/ 8190375 w 11904055"/>
              <a:gd name="connsiteY32" fmla="*/ 3602352 h 3602353"/>
              <a:gd name="connsiteX33" fmla="*/ 7329441 w 11904055"/>
              <a:gd name="connsiteY33" fmla="*/ 3602352 h 3602353"/>
              <a:gd name="connsiteX34" fmla="*/ 9092997 w 11904055"/>
              <a:gd name="connsiteY34" fmla="*/ 1295167 h 3602353"/>
              <a:gd name="connsiteX35" fmla="*/ 9385014 w 11904055"/>
              <a:gd name="connsiteY35" fmla="*/ 1161427 h 3602353"/>
              <a:gd name="connsiteX36" fmla="*/ 3104652 w 11904055"/>
              <a:gd name="connsiteY36" fmla="*/ 1140248 h 3602353"/>
              <a:gd name="connsiteX37" fmla="*/ 3292040 w 11904055"/>
              <a:gd name="connsiteY37" fmla="*/ 1209966 h 3602353"/>
              <a:gd name="connsiteX38" fmla="*/ 3356063 w 11904055"/>
              <a:gd name="connsiteY38" fmla="*/ 1689371 h 3602353"/>
              <a:gd name="connsiteX39" fmla="*/ 1893826 w 11904055"/>
              <a:gd name="connsiteY39" fmla="*/ 3602352 h 3602353"/>
              <a:gd name="connsiteX40" fmla="*/ 1032889 w 11904055"/>
              <a:gd name="connsiteY40" fmla="*/ 3602352 h 3602353"/>
              <a:gd name="connsiteX41" fmla="*/ 2812635 w 11904055"/>
              <a:gd name="connsiteY41" fmla="*/ 1273988 h 3602353"/>
              <a:gd name="connsiteX42" fmla="*/ 3104652 w 11904055"/>
              <a:gd name="connsiteY42" fmla="*/ 1140248 h 3602353"/>
              <a:gd name="connsiteX43" fmla="*/ 10527184 w 11904055"/>
              <a:gd name="connsiteY43" fmla="*/ 1087492 h 3602353"/>
              <a:gd name="connsiteX44" fmla="*/ 10714572 w 11904055"/>
              <a:gd name="connsiteY44" fmla="*/ 1157209 h 3602353"/>
              <a:gd name="connsiteX45" fmla="*/ 10778593 w 11904055"/>
              <a:gd name="connsiteY45" fmla="*/ 1636614 h 3602353"/>
              <a:gd name="connsiteX46" fmla="*/ 9276031 w 11904055"/>
              <a:gd name="connsiteY46" fmla="*/ 3602352 h 3602353"/>
              <a:gd name="connsiteX47" fmla="*/ 8415095 w 11904055"/>
              <a:gd name="connsiteY47" fmla="*/ 3602352 h 3602353"/>
              <a:gd name="connsiteX48" fmla="*/ 10235167 w 11904055"/>
              <a:gd name="connsiteY48" fmla="*/ 1221231 h 3602353"/>
              <a:gd name="connsiteX49" fmla="*/ 10527184 w 11904055"/>
              <a:gd name="connsiteY49" fmla="*/ 1087492 h 3602353"/>
              <a:gd name="connsiteX50" fmla="*/ 4425492 w 11904055"/>
              <a:gd name="connsiteY50" fmla="*/ 821528 h 3602353"/>
              <a:gd name="connsiteX51" fmla="*/ 4612880 w 11904055"/>
              <a:gd name="connsiteY51" fmla="*/ 891246 h 3602353"/>
              <a:gd name="connsiteX52" fmla="*/ 4676903 w 11904055"/>
              <a:gd name="connsiteY52" fmla="*/ 1370650 h 3602353"/>
              <a:gd name="connsiteX53" fmla="*/ 2971045 w 11904055"/>
              <a:gd name="connsiteY53" fmla="*/ 3602352 h 3602353"/>
              <a:gd name="connsiteX54" fmla="*/ 2228075 w 11904055"/>
              <a:gd name="connsiteY54" fmla="*/ 3602352 h 3602353"/>
              <a:gd name="connsiteX55" fmla="*/ 2235176 w 11904055"/>
              <a:gd name="connsiteY55" fmla="*/ 3482988 h 3602353"/>
              <a:gd name="connsiteX56" fmla="*/ 2294666 w 11904055"/>
              <a:gd name="connsiteY56" fmla="*/ 3360904 h 3602353"/>
              <a:gd name="connsiteX57" fmla="*/ 4133476 w 11904055"/>
              <a:gd name="connsiteY57" fmla="*/ 955268 h 3602353"/>
              <a:gd name="connsiteX58" fmla="*/ 4425492 w 11904055"/>
              <a:gd name="connsiteY58" fmla="*/ 821528 h 3602353"/>
              <a:gd name="connsiteX59" fmla="*/ 5787281 w 11904055"/>
              <a:gd name="connsiteY59" fmla="*/ 372647 h 3602353"/>
              <a:gd name="connsiteX60" fmla="*/ 5974669 w 11904055"/>
              <a:gd name="connsiteY60" fmla="*/ 442365 h 3602353"/>
              <a:gd name="connsiteX61" fmla="*/ 6038692 w 11904055"/>
              <a:gd name="connsiteY61" fmla="*/ 921770 h 3602353"/>
              <a:gd name="connsiteX62" fmla="*/ 3989720 w 11904055"/>
              <a:gd name="connsiteY62" fmla="*/ 3602352 h 3602353"/>
              <a:gd name="connsiteX63" fmla="*/ 3227852 w 11904055"/>
              <a:gd name="connsiteY63" fmla="*/ 3602353 h 3602353"/>
              <a:gd name="connsiteX64" fmla="*/ 3233358 w 11904055"/>
              <a:gd name="connsiteY64" fmla="*/ 3509800 h 3602353"/>
              <a:gd name="connsiteX65" fmla="*/ 3292848 w 11904055"/>
              <a:gd name="connsiteY65" fmla="*/ 3387715 h 3602353"/>
              <a:gd name="connsiteX66" fmla="*/ 5495264 w 11904055"/>
              <a:gd name="connsiteY66" fmla="*/ 506388 h 3602353"/>
              <a:gd name="connsiteX67" fmla="*/ 5787281 w 11904055"/>
              <a:gd name="connsiteY67" fmla="*/ 372647 h 3602353"/>
              <a:gd name="connsiteX68" fmla="*/ 6896315 w 11904055"/>
              <a:gd name="connsiteY68" fmla="*/ 289347 h 3602353"/>
              <a:gd name="connsiteX69" fmla="*/ 7083704 w 11904055"/>
              <a:gd name="connsiteY69" fmla="*/ 359064 h 3602353"/>
              <a:gd name="connsiteX70" fmla="*/ 7147725 w 11904055"/>
              <a:gd name="connsiteY70" fmla="*/ 838469 h 3602353"/>
              <a:gd name="connsiteX71" fmla="*/ 5035081 w 11904055"/>
              <a:gd name="connsiteY71" fmla="*/ 3602353 h 3602353"/>
              <a:gd name="connsiteX72" fmla="*/ 4174147 w 11904055"/>
              <a:gd name="connsiteY72" fmla="*/ 3602352 h 3602353"/>
              <a:gd name="connsiteX73" fmla="*/ 6604298 w 11904055"/>
              <a:gd name="connsiteY73" fmla="*/ 423088 h 3602353"/>
              <a:gd name="connsiteX74" fmla="*/ 6896315 w 11904055"/>
              <a:gd name="connsiteY74" fmla="*/ 289347 h 3602353"/>
              <a:gd name="connsiteX75" fmla="*/ 8134781 w 11904055"/>
              <a:gd name="connsiteY75" fmla="*/ 587 h 3602353"/>
              <a:gd name="connsiteX76" fmla="*/ 8322169 w 11904055"/>
              <a:gd name="connsiteY76" fmla="*/ 70304 h 3602353"/>
              <a:gd name="connsiteX77" fmla="*/ 8386192 w 11904055"/>
              <a:gd name="connsiteY77" fmla="*/ 549710 h 3602353"/>
              <a:gd name="connsiteX78" fmla="*/ 6052827 w 11904055"/>
              <a:gd name="connsiteY78" fmla="*/ 3602352 h 3602353"/>
              <a:gd name="connsiteX79" fmla="*/ 5191892 w 11904055"/>
              <a:gd name="connsiteY79" fmla="*/ 3602352 h 3602353"/>
              <a:gd name="connsiteX80" fmla="*/ 7842765 w 11904055"/>
              <a:gd name="connsiteY80" fmla="*/ 134328 h 3602353"/>
              <a:gd name="connsiteX81" fmla="*/ 8134781 w 11904055"/>
              <a:gd name="connsiteY81" fmla="*/ 587 h 360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904055" h="3602353">
                <a:moveTo>
                  <a:pt x="11582341" y="2503750"/>
                </a:moveTo>
                <a:cubicBezTo>
                  <a:pt x="11648102" y="2507602"/>
                  <a:pt x="11713456" y="2530454"/>
                  <a:pt x="11769730" y="2573468"/>
                </a:cubicBezTo>
                <a:cubicBezTo>
                  <a:pt x="11919793" y="2688173"/>
                  <a:pt x="11948456" y="2902810"/>
                  <a:pt x="11833752" y="3052873"/>
                </a:cubicBezTo>
                <a:lnTo>
                  <a:pt x="11413744" y="3602352"/>
                </a:lnTo>
                <a:lnTo>
                  <a:pt x="10552808" y="3602352"/>
                </a:lnTo>
                <a:lnTo>
                  <a:pt x="11290325" y="2637490"/>
                </a:lnTo>
                <a:cubicBezTo>
                  <a:pt x="11362015" y="2543701"/>
                  <a:pt x="11472742" y="2497333"/>
                  <a:pt x="11582341" y="2503750"/>
                </a:cubicBezTo>
                <a:close/>
                <a:moveTo>
                  <a:pt x="10782012" y="2174396"/>
                </a:moveTo>
                <a:cubicBezTo>
                  <a:pt x="10847772" y="2178246"/>
                  <a:pt x="10913126" y="2201099"/>
                  <a:pt x="10969399" y="2244113"/>
                </a:cubicBezTo>
                <a:cubicBezTo>
                  <a:pt x="11119462" y="2358818"/>
                  <a:pt x="11148126" y="2573455"/>
                  <a:pt x="11033422" y="2723518"/>
                </a:cubicBezTo>
                <a:lnTo>
                  <a:pt x="10361662" y="3602352"/>
                </a:lnTo>
                <a:lnTo>
                  <a:pt x="9500727" y="3602352"/>
                </a:lnTo>
                <a:lnTo>
                  <a:pt x="10489995" y="2308135"/>
                </a:lnTo>
                <a:cubicBezTo>
                  <a:pt x="10561685" y="2214346"/>
                  <a:pt x="10672411" y="2167978"/>
                  <a:pt x="10782012" y="2174396"/>
                </a:cubicBezTo>
                <a:close/>
                <a:moveTo>
                  <a:pt x="1691966" y="1637118"/>
                </a:moveTo>
                <a:cubicBezTo>
                  <a:pt x="1757726" y="1640968"/>
                  <a:pt x="1823080" y="1663822"/>
                  <a:pt x="1879354" y="1706836"/>
                </a:cubicBezTo>
                <a:cubicBezTo>
                  <a:pt x="2029417" y="1821540"/>
                  <a:pt x="2058080" y="2036178"/>
                  <a:pt x="1943376" y="2186241"/>
                </a:cubicBezTo>
                <a:lnTo>
                  <a:pt x="860935" y="3602352"/>
                </a:lnTo>
                <a:lnTo>
                  <a:pt x="0" y="3602352"/>
                </a:lnTo>
                <a:lnTo>
                  <a:pt x="0" y="3602351"/>
                </a:lnTo>
                <a:lnTo>
                  <a:pt x="1399949" y="1770858"/>
                </a:lnTo>
                <a:cubicBezTo>
                  <a:pt x="1471639" y="1677069"/>
                  <a:pt x="1582366" y="1630701"/>
                  <a:pt x="1691966" y="1637118"/>
                </a:cubicBezTo>
                <a:close/>
                <a:moveTo>
                  <a:pt x="8108140" y="1412767"/>
                </a:moveTo>
                <a:cubicBezTo>
                  <a:pt x="8173900" y="1416618"/>
                  <a:pt x="8239254" y="1439471"/>
                  <a:pt x="8295528" y="1482484"/>
                </a:cubicBezTo>
                <a:cubicBezTo>
                  <a:pt x="8445591" y="1597188"/>
                  <a:pt x="8474254" y="1811827"/>
                  <a:pt x="8359550" y="1961890"/>
                </a:cubicBezTo>
                <a:lnTo>
                  <a:pt x="7105620" y="3602352"/>
                </a:lnTo>
                <a:lnTo>
                  <a:pt x="6244685" y="3602352"/>
                </a:lnTo>
                <a:lnTo>
                  <a:pt x="7816123" y="1546506"/>
                </a:lnTo>
                <a:cubicBezTo>
                  <a:pt x="7887814" y="1452716"/>
                  <a:pt x="7998540" y="1406349"/>
                  <a:pt x="8108140" y="1412767"/>
                </a:cubicBezTo>
                <a:close/>
                <a:moveTo>
                  <a:pt x="9385014" y="1161427"/>
                </a:moveTo>
                <a:cubicBezTo>
                  <a:pt x="9450774" y="1165277"/>
                  <a:pt x="9516128" y="1188130"/>
                  <a:pt x="9572402" y="1231145"/>
                </a:cubicBezTo>
                <a:cubicBezTo>
                  <a:pt x="9722465" y="1345849"/>
                  <a:pt x="9751129" y="1560486"/>
                  <a:pt x="9636423" y="1710549"/>
                </a:cubicBezTo>
                <a:lnTo>
                  <a:pt x="8190375" y="3602352"/>
                </a:lnTo>
                <a:lnTo>
                  <a:pt x="7329441" y="3602352"/>
                </a:lnTo>
                <a:lnTo>
                  <a:pt x="9092997" y="1295167"/>
                </a:lnTo>
                <a:cubicBezTo>
                  <a:pt x="9164687" y="1201377"/>
                  <a:pt x="9275414" y="1155009"/>
                  <a:pt x="9385014" y="1161427"/>
                </a:cubicBezTo>
                <a:close/>
                <a:moveTo>
                  <a:pt x="3104652" y="1140248"/>
                </a:moveTo>
                <a:cubicBezTo>
                  <a:pt x="3170412" y="1144098"/>
                  <a:pt x="3235766" y="1166952"/>
                  <a:pt x="3292040" y="1209966"/>
                </a:cubicBezTo>
                <a:cubicBezTo>
                  <a:pt x="3442103" y="1324671"/>
                  <a:pt x="3470767" y="1539308"/>
                  <a:pt x="3356063" y="1689371"/>
                </a:cubicBezTo>
                <a:lnTo>
                  <a:pt x="1893826" y="3602352"/>
                </a:lnTo>
                <a:lnTo>
                  <a:pt x="1032889" y="3602352"/>
                </a:lnTo>
                <a:lnTo>
                  <a:pt x="2812635" y="1273988"/>
                </a:lnTo>
                <a:cubicBezTo>
                  <a:pt x="2884326" y="1180199"/>
                  <a:pt x="2995052" y="1133831"/>
                  <a:pt x="3104652" y="1140248"/>
                </a:cubicBezTo>
                <a:close/>
                <a:moveTo>
                  <a:pt x="10527184" y="1087492"/>
                </a:moveTo>
                <a:cubicBezTo>
                  <a:pt x="10592944" y="1091342"/>
                  <a:pt x="10658298" y="1114195"/>
                  <a:pt x="10714572" y="1157209"/>
                </a:cubicBezTo>
                <a:cubicBezTo>
                  <a:pt x="10864635" y="1271913"/>
                  <a:pt x="10893299" y="1486551"/>
                  <a:pt x="10778593" y="1636614"/>
                </a:cubicBezTo>
                <a:lnTo>
                  <a:pt x="9276031" y="3602352"/>
                </a:lnTo>
                <a:lnTo>
                  <a:pt x="8415095" y="3602352"/>
                </a:lnTo>
                <a:lnTo>
                  <a:pt x="10235167" y="1221231"/>
                </a:lnTo>
                <a:cubicBezTo>
                  <a:pt x="10306857" y="1127442"/>
                  <a:pt x="10417583" y="1081074"/>
                  <a:pt x="10527184" y="1087492"/>
                </a:cubicBezTo>
                <a:close/>
                <a:moveTo>
                  <a:pt x="4425492" y="821528"/>
                </a:moveTo>
                <a:cubicBezTo>
                  <a:pt x="4491251" y="825379"/>
                  <a:pt x="4556607" y="848231"/>
                  <a:pt x="4612880" y="891246"/>
                </a:cubicBezTo>
                <a:cubicBezTo>
                  <a:pt x="4762943" y="1005950"/>
                  <a:pt x="4791607" y="1220588"/>
                  <a:pt x="4676903" y="1370650"/>
                </a:cubicBezTo>
                <a:lnTo>
                  <a:pt x="2971045" y="3602352"/>
                </a:lnTo>
                <a:lnTo>
                  <a:pt x="2228075" y="3602352"/>
                </a:lnTo>
                <a:lnTo>
                  <a:pt x="2235176" y="3482988"/>
                </a:lnTo>
                <a:cubicBezTo>
                  <a:pt x="2246274" y="3439971"/>
                  <a:pt x="2265990" y="3398420"/>
                  <a:pt x="2294666" y="3360904"/>
                </a:cubicBezTo>
                <a:lnTo>
                  <a:pt x="4133476" y="955268"/>
                </a:lnTo>
                <a:cubicBezTo>
                  <a:pt x="4205166" y="861479"/>
                  <a:pt x="4315892" y="815111"/>
                  <a:pt x="4425492" y="821528"/>
                </a:cubicBezTo>
                <a:close/>
                <a:moveTo>
                  <a:pt x="5787281" y="372647"/>
                </a:moveTo>
                <a:cubicBezTo>
                  <a:pt x="5853041" y="376498"/>
                  <a:pt x="5918396" y="399351"/>
                  <a:pt x="5974669" y="442365"/>
                </a:cubicBezTo>
                <a:cubicBezTo>
                  <a:pt x="6124732" y="557070"/>
                  <a:pt x="6153396" y="771707"/>
                  <a:pt x="6038692" y="921770"/>
                </a:cubicBezTo>
                <a:lnTo>
                  <a:pt x="3989720" y="3602352"/>
                </a:lnTo>
                <a:lnTo>
                  <a:pt x="3227852" y="3602353"/>
                </a:lnTo>
                <a:lnTo>
                  <a:pt x="3233358" y="3509800"/>
                </a:lnTo>
                <a:cubicBezTo>
                  <a:pt x="3244456" y="3466782"/>
                  <a:pt x="3264173" y="3425231"/>
                  <a:pt x="3292848" y="3387715"/>
                </a:cubicBezTo>
                <a:lnTo>
                  <a:pt x="5495264" y="506388"/>
                </a:lnTo>
                <a:cubicBezTo>
                  <a:pt x="5566956" y="412598"/>
                  <a:pt x="5677682" y="366230"/>
                  <a:pt x="5787281" y="372647"/>
                </a:cubicBezTo>
                <a:close/>
                <a:moveTo>
                  <a:pt x="6896315" y="289347"/>
                </a:moveTo>
                <a:cubicBezTo>
                  <a:pt x="6962075" y="293197"/>
                  <a:pt x="7027430" y="316050"/>
                  <a:pt x="7083704" y="359064"/>
                </a:cubicBezTo>
                <a:cubicBezTo>
                  <a:pt x="7233766" y="473768"/>
                  <a:pt x="7262430" y="688406"/>
                  <a:pt x="7147725" y="838469"/>
                </a:cubicBezTo>
                <a:lnTo>
                  <a:pt x="5035081" y="3602353"/>
                </a:lnTo>
                <a:lnTo>
                  <a:pt x="4174147" y="3602352"/>
                </a:lnTo>
                <a:lnTo>
                  <a:pt x="6604298" y="423088"/>
                </a:lnTo>
                <a:cubicBezTo>
                  <a:pt x="6675989" y="329298"/>
                  <a:pt x="6786715" y="282930"/>
                  <a:pt x="6896315" y="289347"/>
                </a:cubicBezTo>
                <a:close/>
                <a:moveTo>
                  <a:pt x="8134781" y="587"/>
                </a:moveTo>
                <a:cubicBezTo>
                  <a:pt x="8200542" y="4437"/>
                  <a:pt x="8265896" y="27291"/>
                  <a:pt x="8322169" y="70304"/>
                </a:cubicBezTo>
                <a:cubicBezTo>
                  <a:pt x="8472232" y="185009"/>
                  <a:pt x="8500896" y="399647"/>
                  <a:pt x="8386192" y="549710"/>
                </a:cubicBezTo>
                <a:lnTo>
                  <a:pt x="6052827" y="3602352"/>
                </a:lnTo>
                <a:lnTo>
                  <a:pt x="5191892" y="3602352"/>
                </a:lnTo>
                <a:lnTo>
                  <a:pt x="7842765" y="134328"/>
                </a:lnTo>
                <a:cubicBezTo>
                  <a:pt x="7914455" y="40538"/>
                  <a:pt x="8025182" y="-5830"/>
                  <a:pt x="8134781" y="5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5874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E69FBFC8-EC0E-4E14-905F-2E4D84D4D4B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8">
            <a:extLst>
              <a:ext uri="{FF2B5EF4-FFF2-40B4-BE49-F238E27FC236}">
                <a16:creationId xmlns="" xmlns:a16="http://schemas.microsoft.com/office/drawing/2014/main" id="{AAF3D6DC-4A0E-4BCA-9639-615F1AC589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726" y="642257"/>
            <a:ext cx="10920548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6152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=""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987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16EE34E5-ADA6-4EE7-BC24-98C8E9A86B8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1852" y="653142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FDE143D-2918-4056-AC94-92DF81A575B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05502" y="2576900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1334882F-9259-4D67-9996-302AE17E5F7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2183677" y="4500658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2279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714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436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192100" y="745967"/>
            <a:ext cx="2856000" cy="35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body" idx="1"/>
          </p:nvPr>
        </p:nvSpPr>
        <p:spPr>
          <a:xfrm>
            <a:off x="3869167" y="1377867"/>
            <a:ext cx="7056400" cy="4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1pPr>
            <a:lvl2pPr marL="1219170" lvl="1" indent="-474121">
              <a:spcBef>
                <a:spcPts val="1333"/>
              </a:spcBef>
              <a:spcAft>
                <a:spcPts val="0"/>
              </a:spcAft>
              <a:buSzPts val="2000"/>
              <a:buChar char="◦"/>
              <a:defRPr/>
            </a:lvl2pPr>
            <a:lvl3pPr marL="1828754" lvl="2" indent="-474121">
              <a:spcBef>
                <a:spcPts val="1333"/>
              </a:spcBef>
              <a:spcAft>
                <a:spcPts val="0"/>
              </a:spcAft>
              <a:buSzPts val="2000"/>
              <a:buChar char="◦"/>
              <a:defRPr/>
            </a:lvl3pPr>
            <a:lvl4pPr marL="2438339" lvl="3" indent="-474121">
              <a:spcBef>
                <a:spcPts val="1333"/>
              </a:spcBef>
              <a:spcAft>
                <a:spcPts val="0"/>
              </a:spcAft>
              <a:buSzPts val="2000"/>
              <a:buChar char="◦"/>
              <a:defRPr/>
            </a:lvl4pPr>
            <a:lvl5pPr marL="3047924" lvl="4" indent="-474121">
              <a:spcBef>
                <a:spcPts val="1333"/>
              </a:spcBef>
              <a:spcAft>
                <a:spcPts val="0"/>
              </a:spcAft>
              <a:buSzPts val="2000"/>
              <a:buChar char="◦"/>
              <a:defRPr/>
            </a:lvl5pPr>
            <a:lvl6pPr marL="3657509" lvl="5" indent="-474121">
              <a:spcBef>
                <a:spcPts val="1333"/>
              </a:spcBef>
              <a:spcAft>
                <a:spcPts val="0"/>
              </a:spcAft>
              <a:buSzPts val="2000"/>
              <a:buChar char="◦"/>
              <a:defRPr/>
            </a:lvl6pPr>
            <a:lvl7pPr marL="4267093" lvl="6" indent="-474121">
              <a:spcBef>
                <a:spcPts val="1333"/>
              </a:spcBef>
              <a:spcAft>
                <a:spcPts val="0"/>
              </a:spcAft>
              <a:buSzPts val="2000"/>
              <a:buChar char="◦"/>
              <a:defRPr/>
            </a:lvl7pPr>
            <a:lvl8pPr marL="4876678" lvl="7" indent="-474121">
              <a:spcBef>
                <a:spcPts val="1333"/>
              </a:spcBef>
              <a:spcAft>
                <a:spcPts val="0"/>
              </a:spcAft>
              <a:buSzPts val="2000"/>
              <a:buChar char="◦"/>
              <a:defRPr/>
            </a:lvl8pPr>
            <a:lvl9pPr marL="5486263" lvl="8" indent="-474121">
              <a:spcBef>
                <a:spcPts val="1333"/>
              </a:spcBef>
              <a:spcAft>
                <a:spcPts val="1333"/>
              </a:spcAft>
              <a:buSzPts val="2000"/>
              <a:buChar char="◦"/>
              <a:defRPr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ldNum" idx="12"/>
          </p:nvPr>
        </p:nvSpPr>
        <p:spPr>
          <a:xfrm>
            <a:off x="10823979" y="55741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859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050082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5979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8833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6" y="395209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6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3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1833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E1CD0F0-C157-4A74-85C5-3764950204CE}"/>
              </a:ext>
            </a:extLst>
          </p:cNvPr>
          <p:cNvSpPr/>
          <p:nvPr userDrawn="1"/>
        </p:nvSpPr>
        <p:spPr>
          <a:xfrm>
            <a:off x="0" y="0"/>
            <a:ext cx="12191999" cy="2552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84A88E2B-8914-4A51-93D1-53EE236F8DAE}"/>
              </a:ext>
            </a:extLst>
          </p:cNvPr>
          <p:cNvGrpSpPr/>
          <p:nvPr userDrawn="1"/>
        </p:nvGrpSpPr>
        <p:grpSpPr>
          <a:xfrm>
            <a:off x="1" y="2543120"/>
            <a:ext cx="12192000" cy="92498"/>
            <a:chOff x="11445923" y="0"/>
            <a:chExt cx="1119115" cy="2552282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013FC2A0-2C8C-454E-A2FC-805728A75C98}"/>
                </a:ext>
              </a:extLst>
            </p:cNvPr>
            <p:cNvSpPr/>
            <p:nvPr/>
          </p:nvSpPr>
          <p:spPr>
            <a:xfrm>
              <a:off x="11818961" y="0"/>
              <a:ext cx="373038" cy="25522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7690C1EE-6A6F-42D3-83B8-026B5166B341}"/>
                </a:ext>
              </a:extLst>
            </p:cNvPr>
            <p:cNvSpPr/>
            <p:nvPr/>
          </p:nvSpPr>
          <p:spPr>
            <a:xfrm>
              <a:off x="11445923" y="0"/>
              <a:ext cx="373038" cy="25522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1AAFA40F-A963-4E4B-8411-ED8116D801AE}"/>
                </a:ext>
              </a:extLst>
            </p:cNvPr>
            <p:cNvSpPr/>
            <p:nvPr/>
          </p:nvSpPr>
          <p:spPr>
            <a:xfrm>
              <a:off x="12192000" y="0"/>
              <a:ext cx="373038" cy="2552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FF457DA5-8BD8-4BD1-ABAC-1702790078A5}"/>
              </a:ext>
            </a:extLst>
          </p:cNvPr>
          <p:cNvGrpSpPr/>
          <p:nvPr userDrawn="1"/>
        </p:nvGrpSpPr>
        <p:grpSpPr>
          <a:xfrm>
            <a:off x="11126530" y="59960"/>
            <a:ext cx="983575" cy="1226175"/>
            <a:chOff x="8411919" y="701065"/>
            <a:chExt cx="2800065" cy="3490702"/>
          </a:xfrm>
        </p:grpSpPr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95DD6D29-DDE2-45C1-A138-CADB303F7C9F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0FDC7CD9-2180-42AE-8704-20DBF67B1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ED0A05A7-05C3-49E0-9D7D-F545E41AF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F7A9F57B-F0AC-4B12-9AF5-A2D627622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31285139-F2C4-446A-B33F-24C8A0E0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DD5932DE-97EB-4356-AB7E-C15C95618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3C91D568-C449-4AA9-82B1-53294978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A58F475E-0095-4F26-BB26-022930977535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85EFA47E-8BD9-48B8-8713-E45FE90BC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D56E6CA7-B7F3-4621-A76D-BA617AA32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174EE110-4344-4F52-A647-018872E82CB7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28D380D3-EEA7-40C1-B43D-07CD1E39F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58724384-2A2C-43ED-8941-9540034BD8C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2F0ACFEA-6181-41EB-8BED-A51527F7C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F11BAF15-78AF-4795-B4FC-753D1EF9E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4050C95F-629C-490C-8BAC-78DABCD85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A5A19A85-9EC7-455C-8DD6-187CB92ED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A7240E26-80CD-41EC-B8BB-D59466F37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ADC3978A-C5FA-42C9-8D7B-F6438BA6096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24388F42-C696-4539-BD00-F21F87F84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1148E84D-1A6D-4271-8A0A-660F1B15D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32B5DA5F-B400-4F36-B83F-421F78931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044EE669-9E4C-4CA7-A3A7-33BC296CAA71}"/>
              </a:ext>
            </a:extLst>
          </p:cNvPr>
          <p:cNvGrpSpPr/>
          <p:nvPr userDrawn="1"/>
        </p:nvGrpSpPr>
        <p:grpSpPr>
          <a:xfrm rot="15730005">
            <a:off x="10036530" y="262594"/>
            <a:ext cx="983575" cy="1226175"/>
            <a:chOff x="8411919" y="701065"/>
            <a:chExt cx="2800065" cy="349070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0EC4FCD0-D80E-4BDE-A5CD-8F0BC7673FD2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2CA6BF7A-2F64-4D37-A80A-A731FAAE6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47D40FFE-6973-4966-BE8A-2C8BFC6DE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78D0628B-4C25-405C-B92F-967A2F552D5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555B7347-0448-457F-8A6E-209E78A22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91F3020F-2980-43D8-A6E1-A1C26839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362F092F-EF39-4548-B871-05F5F502C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C36979FA-828A-48D4-9C8B-6F50EEDAC5A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950A29C4-0BDC-4C57-A752-FBD4848D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6195D661-139C-43DA-B191-64D4E3EB6F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4A0B6320-BEEA-4ED4-886F-54835A7A8DC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5F0C052C-0C49-45D2-95B4-EB71C53035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A8C62899-030E-4CD7-8551-E8FB609D8372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F753D3BE-5268-47BB-88DC-D80B00614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2E2C63B3-FEBC-4E81-A83F-442EFD970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9839260-DA6B-4278-8342-339E9D7EE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1A9196E6-7FB0-4C52-A592-204D37882FDF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F56BBE9-7A54-44FD-8960-0A51776C14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7F9F36F4-C91F-4046-832E-002EF0AE5503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A7280801-44E2-40E6-9915-0A3ADC263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43EA181D-8A90-4729-8E01-BAB32AE98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89547D6E-9ECC-481E-83BB-010BB8DA4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D17AD10F-453A-4E8D-AD1B-4B24EAEAFAD1}"/>
              </a:ext>
            </a:extLst>
          </p:cNvPr>
          <p:cNvGrpSpPr/>
          <p:nvPr userDrawn="1"/>
        </p:nvGrpSpPr>
        <p:grpSpPr>
          <a:xfrm rot="6889181">
            <a:off x="10412956" y="1601928"/>
            <a:ext cx="796471" cy="992922"/>
            <a:chOff x="8411919" y="701065"/>
            <a:chExt cx="2800065" cy="349070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FDD64DF2-DC03-4DA2-8ECD-92414187EC81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6570102-6A32-4B3B-906D-BD8943799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CC6062CC-F21A-41D5-B8B5-545A84281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CB52F408-DC70-476B-A49E-0EC9DCC8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A5B904B-857F-43D9-88E8-9889A777C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BEBCEDAA-E03D-4863-BBCD-A3499AB5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D4D46D37-1080-4754-9469-9332FD8D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525EE8BE-F561-4363-B07C-2A8568C849D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DEA6CE-6883-439C-90F3-B68265182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C39EBADE-0038-4448-AE69-7A30F68146A9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DC478AC4-0F9A-4B28-B8AE-A5C3FC191F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164C4057-53E5-4332-A8BC-0476466B1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F6E5EB65-4860-47A3-A636-1D5B4086EBE5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18726D1F-8E94-41C4-91B4-FE73F6CA4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8C5EE4BC-D4F2-4506-A3BC-1F4923320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FA371812-5AE7-41A7-8354-03341B0DD5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3B530347-4200-441B-ABAD-B145DCE83342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E61C81E-2924-483B-81DE-205FCB7A4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D324DC81-1E85-4D25-9885-81ACFF8EF9C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2F3CC859-CABB-414D-A81B-30AF7FDC4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EC5B7264-49F4-4210-9CA1-CF355D095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FED197B-9A2F-4634-9DE3-0062A5B452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A6F875E-26AF-47EC-80DA-4A202F58A299}"/>
              </a:ext>
            </a:extLst>
          </p:cNvPr>
          <p:cNvGrpSpPr/>
          <p:nvPr userDrawn="1"/>
        </p:nvGrpSpPr>
        <p:grpSpPr>
          <a:xfrm rot="20334324">
            <a:off x="11027040" y="751132"/>
            <a:ext cx="1164960" cy="1452298"/>
            <a:chOff x="8411919" y="701065"/>
            <a:chExt cx="2800065" cy="3490702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77BA5B5-C758-4877-800C-0C7E4D9CEBE4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A83A37C0-EC73-49DF-8FB5-5ECE4448F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B1BA5729-6339-4F12-87C6-59FE60733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12BFEE7-A77F-4E6A-9E50-307AEE0A93E3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="" xmlns:a16="http://schemas.microsoft.com/office/drawing/2014/main" id="{F402FDBD-1882-4637-A220-48C025A19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1BB18570-115A-4B82-B5E8-DEFEE35E3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B3A398FB-C068-4429-A23D-89DBCBB6F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2B571856-F9E7-4ED8-B06C-57DFF6B9CC0F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FA8CAEB4-E5DC-46B5-B31F-0CEF9684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C1937CDF-54A0-4EB9-87AA-3A6F53380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EEC0EDC4-79A2-48AC-9C2F-EC89AA5AF40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2C7274A9-AD57-4BC8-9D3E-4444CD75C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BCE58877-41A8-426A-A97C-C7E929F3EBE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6DEBC82F-0A62-4539-9DAC-1F7078C43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6A5A7A4C-C4AC-4031-8AE8-3C1D0B91D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73F73277-134F-4896-A41B-6121A4464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284486BE-FF72-4400-AED7-FC2F51FF8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07E4E1DC-4629-41E4-881E-039F4A4E34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BEBF3104-364F-4626-A5B8-05B4D1ADCA6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8EA45D2F-F00F-4129-99E1-0B7C1B4A45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96CA710A-0CE7-4CEF-B09B-27A332D95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FCF51995-51FB-475E-94CD-AEE40B21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B0D5CCF4-AEE8-4235-B77C-72150C7B86A8}"/>
              </a:ext>
            </a:extLst>
          </p:cNvPr>
          <p:cNvGrpSpPr/>
          <p:nvPr userDrawn="1"/>
        </p:nvGrpSpPr>
        <p:grpSpPr>
          <a:xfrm rot="20334324">
            <a:off x="9037156" y="71664"/>
            <a:ext cx="753407" cy="737354"/>
            <a:chOff x="8411919" y="701065"/>
            <a:chExt cx="2800065" cy="3490702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6666712C-D9DC-4E1B-B224-EE2C1109D35C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63352840-ABD4-47EF-ADD9-AA88424C9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E9F6F136-D82F-4732-9A09-51877B300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2357C639-5D19-43DF-9527-8D32F5DC8C97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69BA665B-04B0-4300-9EB4-1CFFE3ED4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EF1951ED-ABFB-4722-9F63-B0B27E2C2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364E12DE-0E57-4B8F-A49C-688E0958E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EE4BC377-B444-49A0-A473-E947787673A9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B6B46601-4F83-4893-8A97-6736B822C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67EEF4EC-D9C6-4972-9B35-88DF77520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E2B4C8D5-FD70-44AE-8137-B0A8F4ACCEA6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EE403C5D-66B6-4B98-9623-F82EEB8A9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2521883D-899C-437B-9424-C11E887F4C7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11EE4CB0-E6F1-4616-8CFD-ABC084189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FD622344-682A-45AB-BDAC-D83955B30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E3F36C3A-AAA2-43EC-A1CA-D5CCDC6E3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AD7E67AE-8D68-43B6-A73E-4A33D1A25236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4CA0A232-916A-46A2-A7C1-987C26163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978AD056-AB72-4926-86BA-E77C4E1712F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7189B293-9518-480B-92F2-B3FD6AE4D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39E57236-C826-4A70-BF3F-87A183C24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8F2DAEF-A763-4480-9B9B-5510A70DD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="" xmlns:a16="http://schemas.microsoft.com/office/drawing/2014/main" id="{574C772B-1928-4597-8A34-F77909439262}"/>
              </a:ext>
            </a:extLst>
          </p:cNvPr>
          <p:cNvGrpSpPr/>
          <p:nvPr userDrawn="1"/>
        </p:nvGrpSpPr>
        <p:grpSpPr>
          <a:xfrm rot="19421998">
            <a:off x="9748081" y="1384230"/>
            <a:ext cx="717208" cy="701926"/>
            <a:chOff x="8411919" y="701065"/>
            <a:chExt cx="2800065" cy="3490702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7089472D-6102-4681-8E55-2C5794EE4E05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45D7A623-A535-43CF-9E20-EB48163E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84DDAD5E-B095-422F-B6CD-672CE6F95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68204260-9189-46EB-869A-E95AE4088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5B13CB03-7EDD-43E9-A3EE-08A70D250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424ACA07-2AC8-4301-AF7A-F872F5BCB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5E9DDC0C-BE86-40AC-BA9D-02E3CE7A1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04D754C4-75A5-4238-AA8C-BB7B243E723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1819C5E5-16FB-4BD7-ABFF-2AFB5E55E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4C7A9859-4815-4EA4-8F65-F968C9FC849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57B13CD7-AC6F-456F-9E2D-A202EA93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F2B697B7-B1AF-408B-A9B5-014F75EB3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AFF57946-E60E-4726-9F65-63637C96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7CB79018-A974-42C3-9327-9EE494BBB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A027431D-F6A9-4475-92D1-2C456BFCE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B510266C-E548-470A-8A98-08A02F3E2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37175B15-68E2-4A5E-9813-8991CCF80A4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3A100DAD-AFB1-40DB-ADE7-B83F5DD896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620490C3-05EB-4F8F-B133-39AC8E8CA87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B64D449B-2D2F-4B3F-8257-1F8D0DD91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7C287B58-6106-4047-BAA2-C3406DDB2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9B63D3A8-33D6-4BC7-8CC9-857AAE669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="" xmlns:a16="http://schemas.microsoft.com/office/drawing/2014/main" id="{17F06A6F-6318-483E-B452-C88B27C43350}"/>
              </a:ext>
            </a:extLst>
          </p:cNvPr>
          <p:cNvGrpSpPr/>
          <p:nvPr userDrawn="1"/>
        </p:nvGrpSpPr>
        <p:grpSpPr>
          <a:xfrm rot="19421998">
            <a:off x="9244413" y="1325575"/>
            <a:ext cx="458379" cy="448611"/>
            <a:chOff x="8411919" y="701065"/>
            <a:chExt cx="2800065" cy="3490702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="" xmlns:a16="http://schemas.microsoft.com/office/drawing/2014/main" id="{E91CD7AF-1692-4440-B8BA-E670A60CBCCA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="" xmlns:a16="http://schemas.microsoft.com/office/drawing/2014/main" id="{1356FF31-B953-4F4E-B596-E60EA148F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="" xmlns:a16="http://schemas.microsoft.com/office/drawing/2014/main" id="{5C49752A-D43C-45B6-993D-EA5E0844C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="" xmlns:a16="http://schemas.microsoft.com/office/drawing/2014/main" id="{B753FBDD-B18B-409C-A47A-F97D2E3F5EF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="" xmlns:a16="http://schemas.microsoft.com/office/drawing/2014/main" id="{61749067-1D7E-4678-B43D-843D42744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="" xmlns:a16="http://schemas.microsoft.com/office/drawing/2014/main" id="{BB90CE84-57B1-4386-B44F-156E4FFC6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="" xmlns:a16="http://schemas.microsoft.com/office/drawing/2014/main" id="{15B6C08B-4B3D-4F15-9BA5-AB40A1E1F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="" xmlns:a16="http://schemas.microsoft.com/office/drawing/2014/main" id="{BC1DF333-9292-43D8-96FF-D38D03FC80C0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="" xmlns:a16="http://schemas.microsoft.com/office/drawing/2014/main" id="{DC4CB3EA-34E0-4265-818A-640BBCAED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="" xmlns:a16="http://schemas.microsoft.com/office/drawing/2014/main" id="{885D7418-DA23-4D62-ADDA-A33D8629D46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="" xmlns:a16="http://schemas.microsoft.com/office/drawing/2014/main" id="{7DA01C98-3668-44DC-BD8A-21C1F9B9CC2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="" xmlns:a16="http://schemas.microsoft.com/office/drawing/2014/main" id="{77874D64-B6D5-4B26-9D31-C32312A1F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="" xmlns:a16="http://schemas.microsoft.com/office/drawing/2014/main" id="{67A0BDD8-5F2F-4871-AC80-15065F48B7B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="" xmlns:a16="http://schemas.microsoft.com/office/drawing/2014/main" id="{774FF47B-975B-495B-AFA7-626EA3CB0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="" xmlns:a16="http://schemas.microsoft.com/office/drawing/2014/main" id="{9979DDAC-383E-484D-AD43-6040954E5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="" xmlns:a16="http://schemas.microsoft.com/office/drawing/2014/main" id="{5E20253B-FE44-45FD-9073-793A2ACD3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="" xmlns:a16="http://schemas.microsoft.com/office/drawing/2014/main" id="{4A967840-EB8D-4A8D-9023-BA05C472301C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="" xmlns:a16="http://schemas.microsoft.com/office/drawing/2014/main" id="{5BFA0587-ECDE-4476-B6DA-8C1636CCCB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9332D652-2851-49FA-9380-17419E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0AB93698-E5DF-418F-84ED-95993EFBD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7253BEA4-85D6-4559-8CD4-CD651FA04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33186F57-FF32-469C-8E8F-0D5A121C0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="" xmlns:a16="http://schemas.microsoft.com/office/drawing/2014/main" id="{B39A1B71-4BFB-417F-8ADF-A50673257A72}"/>
              </a:ext>
            </a:extLst>
          </p:cNvPr>
          <p:cNvGrpSpPr/>
          <p:nvPr userDrawn="1"/>
        </p:nvGrpSpPr>
        <p:grpSpPr>
          <a:xfrm rot="19421998">
            <a:off x="10765083" y="43767"/>
            <a:ext cx="412730" cy="403935"/>
            <a:chOff x="8411919" y="701065"/>
            <a:chExt cx="2800065" cy="349070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F5970A27-55A6-4D07-8C70-C55D06337EBD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E83ABF58-61A0-409C-A57E-EA1E39EFB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A072E919-222D-4E11-9FBF-4092D8A0EA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B669C07E-C483-453C-AAEC-C3FBEDB040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344DE8EA-742F-48A6-BEBC-F6781301E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16CB3F9E-2089-4472-92AB-7C98031C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70B846A2-CA79-4A17-A686-E022D574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719E7FB7-9E8D-44B6-8718-865071D5016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1D0C8432-AFF4-4746-83E6-40A3AD7EB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E4C7F024-C3FD-44DA-B543-9D4C33842F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="" xmlns:a16="http://schemas.microsoft.com/office/drawing/2014/main" id="{11DFA92C-51B2-4F6C-AE96-147198D89D7A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="" xmlns:a16="http://schemas.microsoft.com/office/drawing/2014/main" id="{1F9FB3DC-4DAF-4AAE-9F4C-EFB7B0B94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="" xmlns:a16="http://schemas.microsoft.com/office/drawing/2014/main" id="{9FEA2574-D8E8-4BE5-9DEF-F08B7AF24C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="" xmlns:a16="http://schemas.microsoft.com/office/drawing/2014/main" id="{DC142A40-9738-4197-9048-6E3CE2822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="" xmlns:a16="http://schemas.microsoft.com/office/drawing/2014/main" id="{DA05D9C8-371D-4CB4-967D-A728CB6DE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="" xmlns:a16="http://schemas.microsoft.com/office/drawing/2014/main" id="{9EB1DF40-1EA3-479A-8E44-C460A0911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="" xmlns:a16="http://schemas.microsoft.com/office/drawing/2014/main" id="{9194C8E4-D8F1-4623-8319-FC3C7547D1E9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="" xmlns:a16="http://schemas.microsoft.com/office/drawing/2014/main" id="{C2521ABC-062E-4457-999D-4BC3DE953E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="" xmlns:a16="http://schemas.microsoft.com/office/drawing/2014/main" id="{994EDE13-F833-42D7-A127-BB45FBFCB58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="" xmlns:a16="http://schemas.microsoft.com/office/drawing/2014/main" id="{76DD19A0-42AC-4680-A070-B7D26A7EC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="" xmlns:a16="http://schemas.microsoft.com/office/drawing/2014/main" id="{4823B065-A184-4DE8-A2E9-BD9454771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="" xmlns:a16="http://schemas.microsoft.com/office/drawing/2014/main" id="{06A0FAEF-9B32-47C8-BD6B-48A2993CE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Rectangle 191">
            <a:extLst>
              <a:ext uri="{FF2B5EF4-FFF2-40B4-BE49-F238E27FC236}">
                <a16:creationId xmlns="" xmlns:a16="http://schemas.microsoft.com/office/drawing/2014/main" id="{6C54488B-4AA8-4A29-9071-60D6AF00DA6E}"/>
              </a:ext>
            </a:extLst>
          </p:cNvPr>
          <p:cNvSpPr/>
          <p:nvPr userDrawn="1"/>
        </p:nvSpPr>
        <p:spPr>
          <a:xfrm>
            <a:off x="11445923" y="0"/>
            <a:ext cx="373038" cy="25522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="" xmlns:a16="http://schemas.microsoft.com/office/drawing/2014/main" id="{6AA5F804-B564-42DA-88D6-915FE7EFD1E7}"/>
              </a:ext>
            </a:extLst>
          </p:cNvPr>
          <p:cNvSpPr/>
          <p:nvPr userDrawn="1"/>
        </p:nvSpPr>
        <p:spPr>
          <a:xfrm>
            <a:off x="11818961" y="0"/>
            <a:ext cx="373038" cy="25522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308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789244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03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627879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192100" y="745967"/>
            <a:ext cx="2856000" cy="35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body" idx="1"/>
          </p:nvPr>
        </p:nvSpPr>
        <p:spPr>
          <a:xfrm>
            <a:off x="3869167" y="1377867"/>
            <a:ext cx="7056400" cy="4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1pPr>
            <a:lvl2pPr marL="1219170" lvl="1" indent="-474121">
              <a:spcBef>
                <a:spcPts val="1333"/>
              </a:spcBef>
              <a:spcAft>
                <a:spcPts val="0"/>
              </a:spcAft>
              <a:buSzPts val="2000"/>
              <a:buChar char="◦"/>
              <a:defRPr/>
            </a:lvl2pPr>
            <a:lvl3pPr marL="1828754" lvl="2" indent="-474121">
              <a:spcBef>
                <a:spcPts val="1333"/>
              </a:spcBef>
              <a:spcAft>
                <a:spcPts val="0"/>
              </a:spcAft>
              <a:buSzPts val="2000"/>
              <a:buChar char="◦"/>
              <a:defRPr/>
            </a:lvl3pPr>
            <a:lvl4pPr marL="2438339" lvl="3" indent="-474121">
              <a:spcBef>
                <a:spcPts val="1333"/>
              </a:spcBef>
              <a:spcAft>
                <a:spcPts val="0"/>
              </a:spcAft>
              <a:buSzPts val="2000"/>
              <a:buChar char="◦"/>
              <a:defRPr/>
            </a:lvl4pPr>
            <a:lvl5pPr marL="3047924" lvl="4" indent="-474121">
              <a:spcBef>
                <a:spcPts val="1333"/>
              </a:spcBef>
              <a:spcAft>
                <a:spcPts val="0"/>
              </a:spcAft>
              <a:buSzPts val="2000"/>
              <a:buChar char="◦"/>
              <a:defRPr/>
            </a:lvl5pPr>
            <a:lvl6pPr marL="3657509" lvl="5" indent="-474121">
              <a:spcBef>
                <a:spcPts val="1333"/>
              </a:spcBef>
              <a:spcAft>
                <a:spcPts val="0"/>
              </a:spcAft>
              <a:buSzPts val="2000"/>
              <a:buChar char="◦"/>
              <a:defRPr/>
            </a:lvl6pPr>
            <a:lvl7pPr marL="4267093" lvl="6" indent="-474121">
              <a:spcBef>
                <a:spcPts val="1333"/>
              </a:spcBef>
              <a:spcAft>
                <a:spcPts val="0"/>
              </a:spcAft>
              <a:buSzPts val="2000"/>
              <a:buChar char="◦"/>
              <a:defRPr/>
            </a:lvl7pPr>
            <a:lvl8pPr marL="4876678" lvl="7" indent="-474121">
              <a:spcBef>
                <a:spcPts val="1333"/>
              </a:spcBef>
              <a:spcAft>
                <a:spcPts val="0"/>
              </a:spcAft>
              <a:buSzPts val="2000"/>
              <a:buChar char="◦"/>
              <a:defRPr/>
            </a:lvl8pPr>
            <a:lvl9pPr marL="5486263" lvl="8" indent="-474121">
              <a:spcBef>
                <a:spcPts val="1333"/>
              </a:spcBef>
              <a:spcAft>
                <a:spcPts val="1333"/>
              </a:spcAft>
              <a:buSzPts val="2000"/>
              <a:buChar char="◦"/>
              <a:defRPr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ldNum" idx="12"/>
          </p:nvPr>
        </p:nvSpPr>
        <p:spPr>
          <a:xfrm>
            <a:off x="10823979" y="55741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12632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217E40D-B216-4710-BD18-207E86DC4C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3" y="-299340"/>
            <a:ext cx="11391334" cy="745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03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380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577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9780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6389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3335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7830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9977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955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2390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4507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2754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658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8000" dirty="0">
                <a:solidFill>
                  <a:prstClr val="black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914400"/>
            <a:r>
              <a:rPr lang="en-US" sz="8000" dirty="0">
                <a:solidFill>
                  <a:prstClr val="black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48647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875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5804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158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6649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8490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17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6" y="395209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6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3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452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1366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9403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210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1061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29899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9379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6808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8355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3534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D4C3-A515-4F10-9FF9-9479F793D76C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915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E1CD0F0-C157-4A74-85C5-3764950204CE}"/>
              </a:ext>
            </a:extLst>
          </p:cNvPr>
          <p:cNvSpPr/>
          <p:nvPr userDrawn="1"/>
        </p:nvSpPr>
        <p:spPr>
          <a:xfrm>
            <a:off x="0" y="0"/>
            <a:ext cx="12191999" cy="2552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84A88E2B-8914-4A51-93D1-53EE236F8DAE}"/>
              </a:ext>
            </a:extLst>
          </p:cNvPr>
          <p:cNvGrpSpPr/>
          <p:nvPr userDrawn="1"/>
        </p:nvGrpSpPr>
        <p:grpSpPr>
          <a:xfrm>
            <a:off x="1" y="2543120"/>
            <a:ext cx="12192000" cy="92498"/>
            <a:chOff x="11445923" y="0"/>
            <a:chExt cx="1119115" cy="2552282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013FC2A0-2C8C-454E-A2FC-805728A75C98}"/>
                </a:ext>
              </a:extLst>
            </p:cNvPr>
            <p:cNvSpPr/>
            <p:nvPr/>
          </p:nvSpPr>
          <p:spPr>
            <a:xfrm>
              <a:off x="11818961" y="0"/>
              <a:ext cx="373038" cy="25522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7690C1EE-6A6F-42D3-83B8-026B5166B341}"/>
                </a:ext>
              </a:extLst>
            </p:cNvPr>
            <p:cNvSpPr/>
            <p:nvPr/>
          </p:nvSpPr>
          <p:spPr>
            <a:xfrm>
              <a:off x="11445923" y="0"/>
              <a:ext cx="373038" cy="25522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1AAFA40F-A963-4E4B-8411-ED8116D801AE}"/>
                </a:ext>
              </a:extLst>
            </p:cNvPr>
            <p:cNvSpPr/>
            <p:nvPr/>
          </p:nvSpPr>
          <p:spPr>
            <a:xfrm>
              <a:off x="12192000" y="0"/>
              <a:ext cx="373038" cy="2552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FF457DA5-8BD8-4BD1-ABAC-1702790078A5}"/>
              </a:ext>
            </a:extLst>
          </p:cNvPr>
          <p:cNvGrpSpPr/>
          <p:nvPr userDrawn="1"/>
        </p:nvGrpSpPr>
        <p:grpSpPr>
          <a:xfrm>
            <a:off x="11126530" y="59960"/>
            <a:ext cx="983575" cy="1226175"/>
            <a:chOff x="8411919" y="701065"/>
            <a:chExt cx="2800065" cy="3490702"/>
          </a:xfrm>
        </p:grpSpPr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95DD6D29-DDE2-45C1-A138-CADB303F7C9F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0FDC7CD9-2180-42AE-8704-20DBF67B1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ED0A05A7-05C3-49E0-9D7D-F545E41AF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F7A9F57B-F0AC-4B12-9AF5-A2D627622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31285139-F2C4-446A-B33F-24C8A0E0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DD5932DE-97EB-4356-AB7E-C15C95618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3C91D568-C449-4AA9-82B1-53294978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A58F475E-0095-4F26-BB26-022930977535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85EFA47E-8BD9-48B8-8713-E45FE90BC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D56E6CA7-B7F3-4621-A76D-BA617AA32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174EE110-4344-4F52-A647-018872E82CB7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28D380D3-EEA7-40C1-B43D-07CD1E39F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58724384-2A2C-43ED-8941-9540034BD8C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2F0ACFEA-6181-41EB-8BED-A51527F7C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F11BAF15-78AF-4795-B4FC-753D1EF9E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4050C95F-629C-490C-8BAC-78DABCD85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A5A19A85-9EC7-455C-8DD6-187CB92ED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A7240E26-80CD-41EC-B8BB-D59466F37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ADC3978A-C5FA-42C9-8D7B-F6438BA6096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24388F42-C696-4539-BD00-F21F87F84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1148E84D-1A6D-4271-8A0A-660F1B15D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32B5DA5F-B400-4F36-B83F-421F78931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044EE669-9E4C-4CA7-A3A7-33BC296CAA71}"/>
              </a:ext>
            </a:extLst>
          </p:cNvPr>
          <p:cNvGrpSpPr/>
          <p:nvPr userDrawn="1"/>
        </p:nvGrpSpPr>
        <p:grpSpPr>
          <a:xfrm rot="15730005">
            <a:off x="10036530" y="262594"/>
            <a:ext cx="983575" cy="1226175"/>
            <a:chOff x="8411919" y="701065"/>
            <a:chExt cx="2800065" cy="349070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0EC4FCD0-D80E-4BDE-A5CD-8F0BC7673FD2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2CA6BF7A-2F64-4D37-A80A-A731FAAE6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47D40FFE-6973-4966-BE8A-2C8BFC6DE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78D0628B-4C25-405C-B92F-967A2F552D5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555B7347-0448-457F-8A6E-209E78A22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91F3020F-2980-43D8-A6E1-A1C26839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362F092F-EF39-4548-B871-05F5F502C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C36979FA-828A-48D4-9C8B-6F50EEDAC5A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950A29C4-0BDC-4C57-A752-FBD4848D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6195D661-139C-43DA-B191-64D4E3EB6F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4A0B6320-BEEA-4ED4-886F-54835A7A8DC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5F0C052C-0C49-45D2-95B4-EB71C53035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A8C62899-030E-4CD7-8551-E8FB609D8372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F753D3BE-5268-47BB-88DC-D80B00614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2E2C63B3-FEBC-4E81-A83F-442EFD970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09839260-DA6B-4278-8342-339E9D7EE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1A9196E6-7FB0-4C52-A592-204D37882FDF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F56BBE9-7A54-44FD-8960-0A51776C14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7F9F36F4-C91F-4046-832E-002EF0AE5503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A7280801-44E2-40E6-9915-0A3ADC263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43EA181D-8A90-4729-8E01-BAB32AE98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89547D6E-9ECC-481E-83BB-010BB8DA4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D17AD10F-453A-4E8D-AD1B-4B24EAEAFAD1}"/>
              </a:ext>
            </a:extLst>
          </p:cNvPr>
          <p:cNvGrpSpPr/>
          <p:nvPr userDrawn="1"/>
        </p:nvGrpSpPr>
        <p:grpSpPr>
          <a:xfrm rot="6889181">
            <a:off x="10412956" y="1601928"/>
            <a:ext cx="796471" cy="992922"/>
            <a:chOff x="8411919" y="701065"/>
            <a:chExt cx="2800065" cy="349070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FDD64DF2-DC03-4DA2-8ECD-92414187EC81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06570102-6A32-4B3B-906D-BD8943799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CC6062CC-F21A-41D5-B8B5-545A84281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CB52F408-DC70-476B-A49E-0EC9DCC8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3A5B904B-857F-43D9-88E8-9889A777C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BEBCEDAA-E03D-4863-BBCD-A3499AB5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D4D46D37-1080-4754-9469-9332FD8D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525EE8BE-F561-4363-B07C-2A8568C849D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1CDEA6CE-6883-439C-90F3-B68265182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C39EBADE-0038-4448-AE69-7A30F68146A9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DC478AC4-0F9A-4B28-B8AE-A5C3FC191F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164C4057-53E5-4332-A8BC-0476466B1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F6E5EB65-4860-47A3-A636-1D5B4086EBE5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18726D1F-8E94-41C4-91B4-FE73F6CA4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8C5EE4BC-D4F2-4506-A3BC-1F4923320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FA371812-5AE7-41A7-8354-03341B0DD5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3B530347-4200-441B-ABAD-B145DCE83342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DE61C81E-2924-483B-81DE-205FCB7A4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D324DC81-1E85-4D25-9885-81ACFF8EF9C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2F3CC859-CABB-414D-A81B-30AF7FDC4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EC5B7264-49F4-4210-9CA1-CF355D095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4FED197B-9A2F-4634-9DE3-0062A5B452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5A6F875E-26AF-47EC-80DA-4A202F58A299}"/>
              </a:ext>
            </a:extLst>
          </p:cNvPr>
          <p:cNvGrpSpPr/>
          <p:nvPr userDrawn="1"/>
        </p:nvGrpSpPr>
        <p:grpSpPr>
          <a:xfrm rot="20334324">
            <a:off x="11027040" y="751132"/>
            <a:ext cx="1164960" cy="1452298"/>
            <a:chOff x="8411919" y="701065"/>
            <a:chExt cx="2800065" cy="3490702"/>
          </a:xfrm>
        </p:grpSpPr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77BA5B5-C758-4877-800C-0C7E4D9CEBE4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A83A37C0-EC73-49DF-8FB5-5ECE4448F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B1BA5729-6339-4F12-87C6-59FE60733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A12BFEE7-A77F-4E6A-9E50-307AEE0A93E3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="" xmlns:a16="http://schemas.microsoft.com/office/drawing/2014/main" id="{F402FDBD-1882-4637-A220-48C025A19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1BB18570-115A-4B82-B5E8-DEFEE35E3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B3A398FB-C068-4429-A23D-89DBCBB6F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2B571856-F9E7-4ED8-B06C-57DFF6B9CC0F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FA8CAEB4-E5DC-46B5-B31F-0CEF9684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C1937CDF-54A0-4EB9-87AA-3A6F53380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EEC0EDC4-79A2-48AC-9C2F-EC89AA5AF40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2C7274A9-AD57-4BC8-9D3E-4444CD75C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BCE58877-41A8-426A-A97C-C7E929F3EBE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6DEBC82F-0A62-4539-9DAC-1F7078C43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6A5A7A4C-C4AC-4031-8AE8-3C1D0B91D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73F73277-134F-4896-A41B-6121A4464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="" xmlns:a16="http://schemas.microsoft.com/office/drawing/2014/main" id="{284486BE-FF72-4400-AED7-FC2F51FF8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07E4E1DC-4629-41E4-881E-039F4A4E34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="" xmlns:a16="http://schemas.microsoft.com/office/drawing/2014/main" id="{BEBF3104-364F-4626-A5B8-05B4D1ADCA6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8EA45D2F-F00F-4129-99E1-0B7C1B4A45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96CA710A-0CE7-4CEF-B09B-27A332D95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FCF51995-51FB-475E-94CD-AEE40B21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B0D5CCF4-AEE8-4235-B77C-72150C7B86A8}"/>
              </a:ext>
            </a:extLst>
          </p:cNvPr>
          <p:cNvGrpSpPr/>
          <p:nvPr userDrawn="1"/>
        </p:nvGrpSpPr>
        <p:grpSpPr>
          <a:xfrm rot="20334324">
            <a:off x="9037156" y="71664"/>
            <a:ext cx="753407" cy="737354"/>
            <a:chOff x="8411919" y="701065"/>
            <a:chExt cx="2800065" cy="3490702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="" xmlns:a16="http://schemas.microsoft.com/office/drawing/2014/main" id="{6666712C-D9DC-4E1B-B224-EE2C1109D35C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63352840-ABD4-47EF-ADD9-AA88424C9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E9F6F136-D82F-4732-9A09-51877B300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2357C639-5D19-43DF-9527-8D32F5DC8C97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69BA665B-04B0-4300-9EB4-1CFFE3ED4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EF1951ED-ABFB-4722-9F63-B0B27E2C2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364E12DE-0E57-4B8F-A49C-688E0958E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EE4BC377-B444-49A0-A473-E947787673A9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B6B46601-4F83-4893-8A97-6736B822C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67EEF4EC-D9C6-4972-9B35-88DF77520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E2B4C8D5-FD70-44AE-8137-B0A8F4ACCEA6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EE403C5D-66B6-4B98-9623-F82EEB8A9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="" xmlns:a16="http://schemas.microsoft.com/office/drawing/2014/main" id="{2521883D-899C-437B-9424-C11E887F4C7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="" xmlns:a16="http://schemas.microsoft.com/office/drawing/2014/main" id="{11EE4CB0-E6F1-4616-8CFD-ABC084189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="" xmlns:a16="http://schemas.microsoft.com/office/drawing/2014/main" id="{FD622344-682A-45AB-BDAC-D83955B30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="" xmlns:a16="http://schemas.microsoft.com/office/drawing/2014/main" id="{E3F36C3A-AAA2-43EC-A1CA-D5CCDC6E3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="" xmlns:a16="http://schemas.microsoft.com/office/drawing/2014/main" id="{AD7E67AE-8D68-43B6-A73E-4A33D1A25236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="" xmlns:a16="http://schemas.microsoft.com/office/drawing/2014/main" id="{4CA0A232-916A-46A2-A7C1-987C26163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="" xmlns:a16="http://schemas.microsoft.com/office/drawing/2014/main" id="{978AD056-AB72-4926-86BA-E77C4E1712F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="" xmlns:a16="http://schemas.microsoft.com/office/drawing/2014/main" id="{7189B293-9518-480B-92F2-B3FD6AE4D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="" xmlns:a16="http://schemas.microsoft.com/office/drawing/2014/main" id="{39E57236-C826-4A70-BF3F-87A183C24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="" xmlns:a16="http://schemas.microsoft.com/office/drawing/2014/main" id="{28F2DAEF-A763-4480-9B9B-5510A70DD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="" xmlns:a16="http://schemas.microsoft.com/office/drawing/2014/main" id="{574C772B-1928-4597-8A34-F77909439262}"/>
              </a:ext>
            </a:extLst>
          </p:cNvPr>
          <p:cNvGrpSpPr/>
          <p:nvPr userDrawn="1"/>
        </p:nvGrpSpPr>
        <p:grpSpPr>
          <a:xfrm rot="19421998">
            <a:off x="9748081" y="1384230"/>
            <a:ext cx="717208" cy="701926"/>
            <a:chOff x="8411919" y="701065"/>
            <a:chExt cx="2800065" cy="3490702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="" xmlns:a16="http://schemas.microsoft.com/office/drawing/2014/main" id="{7089472D-6102-4681-8E55-2C5794EE4E05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="" xmlns:a16="http://schemas.microsoft.com/office/drawing/2014/main" id="{45D7A623-A535-43CF-9E20-EB48163E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="" xmlns:a16="http://schemas.microsoft.com/office/drawing/2014/main" id="{84DDAD5E-B095-422F-B6CD-672CE6F95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="" xmlns:a16="http://schemas.microsoft.com/office/drawing/2014/main" id="{68204260-9189-46EB-869A-E95AE4088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5B13CB03-7EDD-43E9-A3EE-08A70D250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424ACA07-2AC8-4301-AF7A-F872F5BCB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5E9DDC0C-BE86-40AC-BA9D-02E3CE7A1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04D754C4-75A5-4238-AA8C-BB7B243E723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="" xmlns:a16="http://schemas.microsoft.com/office/drawing/2014/main" id="{1819C5E5-16FB-4BD7-ABFF-2AFB5E55E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6="http://schemas.microsoft.com/office/drawing/2014/main" id="{4C7A9859-4815-4EA4-8F65-F968C9FC849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57B13CD7-AC6F-456F-9E2D-A202EA93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F2B697B7-B1AF-408B-A9B5-014F75EB3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AFF57946-E60E-4726-9F65-63637C96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7CB79018-A974-42C3-9327-9EE494BBB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="" xmlns:a16="http://schemas.microsoft.com/office/drawing/2014/main" id="{A027431D-F6A9-4475-92D1-2C456BFCE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6="http://schemas.microsoft.com/office/drawing/2014/main" id="{B510266C-E548-470A-8A98-08A02F3E2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="" xmlns:a16="http://schemas.microsoft.com/office/drawing/2014/main" id="{37175B15-68E2-4A5E-9813-8991CCF80A4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6="http://schemas.microsoft.com/office/drawing/2014/main" id="{3A100DAD-AFB1-40DB-ADE7-B83F5DD896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="" xmlns:a16="http://schemas.microsoft.com/office/drawing/2014/main" id="{620490C3-05EB-4F8F-B133-39AC8E8CA87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="" xmlns:a16="http://schemas.microsoft.com/office/drawing/2014/main" id="{B64D449B-2D2F-4B3F-8257-1F8D0DD91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="" xmlns:a16="http://schemas.microsoft.com/office/drawing/2014/main" id="{7C287B58-6106-4047-BAA2-C3406DDB2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="" xmlns:a16="http://schemas.microsoft.com/office/drawing/2014/main" id="{9B63D3A8-33D6-4BC7-8CC9-857AAE669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="" xmlns:a16="http://schemas.microsoft.com/office/drawing/2014/main" id="{17F06A6F-6318-483E-B452-C88B27C43350}"/>
              </a:ext>
            </a:extLst>
          </p:cNvPr>
          <p:cNvGrpSpPr/>
          <p:nvPr userDrawn="1"/>
        </p:nvGrpSpPr>
        <p:grpSpPr>
          <a:xfrm rot="19421998">
            <a:off x="9244413" y="1325575"/>
            <a:ext cx="458379" cy="448611"/>
            <a:chOff x="8411919" y="701065"/>
            <a:chExt cx="2800065" cy="3490702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="" xmlns:a16="http://schemas.microsoft.com/office/drawing/2014/main" id="{E91CD7AF-1692-4440-B8BA-E670A60CBCCA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="" xmlns:a16="http://schemas.microsoft.com/office/drawing/2014/main" id="{1356FF31-B953-4F4E-B596-E60EA148F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="" xmlns:a16="http://schemas.microsoft.com/office/drawing/2014/main" id="{5C49752A-D43C-45B6-993D-EA5E0844C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="" xmlns:a16="http://schemas.microsoft.com/office/drawing/2014/main" id="{B753FBDD-B18B-409C-A47A-F97D2E3F5EF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="" xmlns:a16="http://schemas.microsoft.com/office/drawing/2014/main" id="{61749067-1D7E-4678-B43D-843D42744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="" xmlns:a16="http://schemas.microsoft.com/office/drawing/2014/main" id="{BB90CE84-57B1-4386-B44F-156E4FFC6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="" xmlns:a16="http://schemas.microsoft.com/office/drawing/2014/main" id="{15B6C08B-4B3D-4F15-9BA5-AB40A1E1F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="" xmlns:a16="http://schemas.microsoft.com/office/drawing/2014/main" id="{BC1DF333-9292-43D8-96FF-D38D03FC80C0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="" xmlns:a16="http://schemas.microsoft.com/office/drawing/2014/main" id="{DC4CB3EA-34E0-4265-818A-640BBCAED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="" xmlns:a16="http://schemas.microsoft.com/office/drawing/2014/main" id="{885D7418-DA23-4D62-ADDA-A33D8629D46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="" xmlns:a16="http://schemas.microsoft.com/office/drawing/2014/main" id="{7DA01C98-3668-44DC-BD8A-21C1F9B9CC2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="" xmlns:a16="http://schemas.microsoft.com/office/drawing/2014/main" id="{77874D64-B6D5-4B26-9D31-C32312A1F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="" xmlns:a16="http://schemas.microsoft.com/office/drawing/2014/main" id="{67A0BDD8-5F2F-4871-AC80-15065F48B7B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="" xmlns:a16="http://schemas.microsoft.com/office/drawing/2014/main" id="{774FF47B-975B-495B-AFA7-626EA3CB0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="" xmlns:a16="http://schemas.microsoft.com/office/drawing/2014/main" id="{9979DDAC-383E-484D-AD43-6040954E5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="" xmlns:a16="http://schemas.microsoft.com/office/drawing/2014/main" id="{5E20253B-FE44-45FD-9073-793A2ACD3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="" xmlns:a16="http://schemas.microsoft.com/office/drawing/2014/main" id="{4A967840-EB8D-4A8D-9023-BA05C472301C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="" xmlns:a16="http://schemas.microsoft.com/office/drawing/2014/main" id="{5BFA0587-ECDE-4476-B6DA-8C1636CCCB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9332D652-2851-49FA-9380-17419E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0AB93698-E5DF-418F-84ED-95993EFBD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7253BEA4-85D6-4559-8CD4-CD651FA04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="" xmlns:a16="http://schemas.microsoft.com/office/drawing/2014/main" id="{33186F57-FF32-469C-8E8F-0D5A121C0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="" xmlns:a16="http://schemas.microsoft.com/office/drawing/2014/main" id="{B39A1B71-4BFB-417F-8ADF-A50673257A72}"/>
              </a:ext>
            </a:extLst>
          </p:cNvPr>
          <p:cNvGrpSpPr/>
          <p:nvPr userDrawn="1"/>
        </p:nvGrpSpPr>
        <p:grpSpPr>
          <a:xfrm rot="19421998">
            <a:off x="10765083" y="43767"/>
            <a:ext cx="412730" cy="403935"/>
            <a:chOff x="8411919" y="701065"/>
            <a:chExt cx="2800065" cy="349070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F5970A27-55A6-4D07-8C70-C55D06337EBD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="" xmlns:a16="http://schemas.microsoft.com/office/drawing/2014/main" id="{E83ABF58-61A0-409C-A57E-EA1E39EFB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="" xmlns:a16="http://schemas.microsoft.com/office/drawing/2014/main" id="{A072E919-222D-4E11-9FBF-4092D8A0EA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="" xmlns:a16="http://schemas.microsoft.com/office/drawing/2014/main" id="{B669C07E-C483-453C-AAEC-C3FBEDB040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="" xmlns:a16="http://schemas.microsoft.com/office/drawing/2014/main" id="{344DE8EA-742F-48A6-BEBC-F6781301E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="" xmlns:a16="http://schemas.microsoft.com/office/drawing/2014/main" id="{16CB3F9E-2089-4472-92AB-7C98031C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="" xmlns:a16="http://schemas.microsoft.com/office/drawing/2014/main" id="{70B846A2-CA79-4A17-A686-E022D574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="" xmlns:a16="http://schemas.microsoft.com/office/drawing/2014/main" id="{719E7FB7-9E8D-44B6-8718-865071D5016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1D0C8432-AFF4-4746-83E6-40A3AD7EB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E4C7F024-C3FD-44DA-B543-9D4C33842F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="" xmlns:a16="http://schemas.microsoft.com/office/drawing/2014/main" id="{11DFA92C-51B2-4F6C-AE96-147198D89D7A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="" xmlns:a16="http://schemas.microsoft.com/office/drawing/2014/main" id="{1F9FB3DC-4DAF-4AAE-9F4C-EFB7B0B94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="" xmlns:a16="http://schemas.microsoft.com/office/drawing/2014/main" id="{9FEA2574-D8E8-4BE5-9DEF-F08B7AF24C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="" xmlns:a16="http://schemas.microsoft.com/office/drawing/2014/main" id="{DC142A40-9738-4197-9048-6E3CE2822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="" xmlns:a16="http://schemas.microsoft.com/office/drawing/2014/main" id="{DA05D9C8-371D-4CB4-967D-A728CB6DE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="" xmlns:a16="http://schemas.microsoft.com/office/drawing/2014/main" id="{9EB1DF40-1EA3-479A-8E44-C460A0911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="" xmlns:a16="http://schemas.microsoft.com/office/drawing/2014/main" id="{9194C8E4-D8F1-4623-8319-FC3C7547D1E9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="" xmlns:a16="http://schemas.microsoft.com/office/drawing/2014/main" id="{C2521ABC-062E-4457-999D-4BC3DE953E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="" xmlns:a16="http://schemas.microsoft.com/office/drawing/2014/main" id="{994EDE13-F833-42D7-A127-BB45FBFCB58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="" xmlns:a16="http://schemas.microsoft.com/office/drawing/2014/main" id="{76DD19A0-42AC-4680-A070-B7D26A7EC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="" xmlns:a16="http://schemas.microsoft.com/office/drawing/2014/main" id="{4823B065-A184-4DE8-A2E9-BD9454771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="" xmlns:a16="http://schemas.microsoft.com/office/drawing/2014/main" id="{06A0FAEF-9B32-47C8-BD6B-48A2993CE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Rectangle 191">
            <a:extLst>
              <a:ext uri="{FF2B5EF4-FFF2-40B4-BE49-F238E27FC236}">
                <a16:creationId xmlns="" xmlns:a16="http://schemas.microsoft.com/office/drawing/2014/main" id="{6C54488B-4AA8-4A29-9071-60D6AF00DA6E}"/>
              </a:ext>
            </a:extLst>
          </p:cNvPr>
          <p:cNvSpPr/>
          <p:nvPr userDrawn="1"/>
        </p:nvSpPr>
        <p:spPr>
          <a:xfrm>
            <a:off x="11445923" y="0"/>
            <a:ext cx="373038" cy="25522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="" xmlns:a16="http://schemas.microsoft.com/office/drawing/2014/main" id="{6AA5F804-B564-42DA-88D6-915FE7EFD1E7}"/>
              </a:ext>
            </a:extLst>
          </p:cNvPr>
          <p:cNvSpPr/>
          <p:nvPr userDrawn="1"/>
        </p:nvSpPr>
        <p:spPr>
          <a:xfrm>
            <a:off x="11818961" y="0"/>
            <a:ext cx="373038" cy="25522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6992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Magenta">
  <p:cSld name="Blank Magenta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4"/>
          <p:cNvSpPr txBox="1">
            <a:spLocks noGrp="1"/>
          </p:cNvSpPr>
          <p:nvPr>
            <p:ph type="sldNum" idx="12"/>
          </p:nvPr>
        </p:nvSpPr>
        <p:spPr>
          <a:xfrm>
            <a:off x="10823979" y="55741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158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192100" y="745967"/>
            <a:ext cx="2856000" cy="35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body" idx="1"/>
          </p:nvPr>
        </p:nvSpPr>
        <p:spPr>
          <a:xfrm>
            <a:off x="3869167" y="1377867"/>
            <a:ext cx="7056400" cy="4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1pPr>
            <a:lvl2pPr marL="1219170" lvl="1" indent="-474121">
              <a:spcBef>
                <a:spcPts val="1333"/>
              </a:spcBef>
              <a:spcAft>
                <a:spcPts val="0"/>
              </a:spcAft>
              <a:buSzPts val="2000"/>
              <a:buChar char="◦"/>
              <a:defRPr/>
            </a:lvl2pPr>
            <a:lvl3pPr marL="1828754" lvl="2" indent="-474121">
              <a:spcBef>
                <a:spcPts val="1333"/>
              </a:spcBef>
              <a:spcAft>
                <a:spcPts val="0"/>
              </a:spcAft>
              <a:buSzPts val="2000"/>
              <a:buChar char="◦"/>
              <a:defRPr/>
            </a:lvl3pPr>
            <a:lvl4pPr marL="2438339" lvl="3" indent="-474121">
              <a:spcBef>
                <a:spcPts val="1333"/>
              </a:spcBef>
              <a:spcAft>
                <a:spcPts val="0"/>
              </a:spcAft>
              <a:buSzPts val="2000"/>
              <a:buChar char="◦"/>
              <a:defRPr/>
            </a:lvl4pPr>
            <a:lvl5pPr marL="3047924" lvl="4" indent="-474121">
              <a:spcBef>
                <a:spcPts val="1333"/>
              </a:spcBef>
              <a:spcAft>
                <a:spcPts val="0"/>
              </a:spcAft>
              <a:buSzPts val="2000"/>
              <a:buChar char="◦"/>
              <a:defRPr/>
            </a:lvl5pPr>
            <a:lvl6pPr marL="3657509" lvl="5" indent="-474121">
              <a:spcBef>
                <a:spcPts val="1333"/>
              </a:spcBef>
              <a:spcAft>
                <a:spcPts val="0"/>
              </a:spcAft>
              <a:buSzPts val="2000"/>
              <a:buChar char="◦"/>
              <a:defRPr/>
            </a:lvl6pPr>
            <a:lvl7pPr marL="4267093" lvl="6" indent="-474121">
              <a:spcBef>
                <a:spcPts val="1333"/>
              </a:spcBef>
              <a:spcAft>
                <a:spcPts val="0"/>
              </a:spcAft>
              <a:buSzPts val="2000"/>
              <a:buChar char="◦"/>
              <a:defRPr/>
            </a:lvl7pPr>
            <a:lvl8pPr marL="4876678" lvl="7" indent="-474121">
              <a:spcBef>
                <a:spcPts val="1333"/>
              </a:spcBef>
              <a:spcAft>
                <a:spcPts val="0"/>
              </a:spcAft>
              <a:buSzPts val="2000"/>
              <a:buChar char="◦"/>
              <a:defRPr/>
            </a:lvl8pPr>
            <a:lvl9pPr marL="5486263" lvl="8" indent="-474121">
              <a:spcBef>
                <a:spcPts val="1333"/>
              </a:spcBef>
              <a:spcAft>
                <a:spcPts val="1333"/>
              </a:spcAft>
              <a:buSzPts val="2000"/>
              <a:buChar char="◦"/>
              <a:defRPr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ldNum" idx="12"/>
          </p:nvPr>
        </p:nvSpPr>
        <p:spPr>
          <a:xfrm>
            <a:off x="10823979" y="55741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156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28831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4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microsoft.com/office/2007/relationships/hdphoto" Target="../media/hdphoto2.wdp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3" r:id="rId6"/>
    <p:sldLayoutId id="2147483741" r:id="rId7"/>
    <p:sldLayoutId id="2147483742" r:id="rId8"/>
    <p:sldLayoutId id="2147483732" r:id="rId9"/>
    <p:sldLayoutId id="2147483738" r:id="rId10"/>
    <p:sldLayoutId id="2147483744" r:id="rId11"/>
    <p:sldLayoutId id="2147483745" r:id="rId12"/>
    <p:sldLayoutId id="2147483733" r:id="rId13"/>
    <p:sldLayoutId id="2147483734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982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976" r:id="rId2"/>
    <p:sldLayoutId id="2147483809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3" r:id="rId9"/>
    <p:sldLayoutId id="2147483992" r:id="rId1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72000"/>
            <a:lum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LineDrawing trans="29000"/>
                    </a14:imgEffect>
                    <a14:imgEffect>
                      <a14:colorTemperature colorTemp="6400"/>
                    </a14:imgEffect>
                    <a14:imgEffect>
                      <a14:saturation sat="101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914400"/>
            <a:fld id="{FA8801CD-7AE9-4B5F-98A5-29D5A6FFA6F8}" type="datetimeFigureOut">
              <a:rPr lang="en-GB" smtClean="0">
                <a:solidFill>
                  <a:prstClr val="black"/>
                </a:solidFill>
              </a:rPr>
              <a:pPr defTabSz="914400"/>
              <a:t>28/06/2019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defTabSz="914400"/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defTabSz="914400"/>
            <a:fld id="{374FD4C3-A515-4F10-9FF9-9479F793D76C}" type="slidenum">
              <a:rPr lang="en-GB" smtClean="0">
                <a:solidFill>
                  <a:prstClr val="black"/>
                </a:solidFill>
              </a:rPr>
              <a:pPr defTabSz="914400"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4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  <p:sldLayoutId id="2147483973" r:id="rId15"/>
    <p:sldLayoutId id="2147483974" r:id="rId16"/>
    <p:sldLayoutId id="214748397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310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  <p:sldLayoutId id="214748404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3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40A4CE4-0E8A-4D41-990C-42930F046F9F}"/>
              </a:ext>
            </a:extLst>
          </p:cNvPr>
          <p:cNvGrpSpPr/>
          <p:nvPr/>
        </p:nvGrpSpPr>
        <p:grpSpPr>
          <a:xfrm>
            <a:off x="873463" y="274988"/>
            <a:ext cx="10362584" cy="5566924"/>
            <a:chOff x="873463" y="274988"/>
            <a:chExt cx="10362584" cy="5566924"/>
          </a:xfrm>
        </p:grpSpPr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6210CFCD-3421-4A20-AFF5-6DB22C38A2E5}"/>
                </a:ext>
              </a:extLst>
            </p:cNvPr>
            <p:cNvSpPr txBox="1"/>
            <p:nvPr/>
          </p:nvSpPr>
          <p:spPr>
            <a:xfrm>
              <a:off x="1358900" y="1770817"/>
              <a:ext cx="37267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Business </a:t>
              </a:r>
              <a:r>
                <a:rPr lang="en-US" altLang="ko-KR" sz="20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Plan Presentation</a:t>
              </a:r>
              <a:endPara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05D38D56-CA21-4B9C-87AF-D3E9255CA2FD}"/>
                </a:ext>
              </a:extLst>
            </p:cNvPr>
            <p:cNvSpPr/>
            <p:nvPr/>
          </p:nvSpPr>
          <p:spPr>
            <a:xfrm>
              <a:off x="8571390" y="1265704"/>
              <a:ext cx="1929733" cy="3381018"/>
            </a:xfrm>
            <a:custGeom>
              <a:avLst/>
              <a:gdLst>
                <a:gd name="connsiteX0" fmla="*/ 971074 w 2305050"/>
                <a:gd name="connsiteY0" fmla="*/ 4040029 h 4038600"/>
                <a:gd name="connsiteX1" fmla="*/ 958692 w 2305050"/>
                <a:gd name="connsiteY1" fmla="*/ 4037171 h 4038600"/>
                <a:gd name="connsiteX2" fmla="*/ 946309 w 2305050"/>
                <a:gd name="connsiteY2" fmla="*/ 3999071 h 4038600"/>
                <a:gd name="connsiteX3" fmla="*/ 1400651 w 2305050"/>
                <a:gd name="connsiteY3" fmla="*/ 3091339 h 4038600"/>
                <a:gd name="connsiteX4" fmla="*/ 2144554 w 2305050"/>
                <a:gd name="connsiteY4" fmla="*/ 1625441 h 4038600"/>
                <a:gd name="connsiteX5" fmla="*/ 2247423 w 2305050"/>
                <a:gd name="connsiteY5" fmla="*/ 1157764 h 4038600"/>
                <a:gd name="connsiteX6" fmla="*/ 2160746 w 2305050"/>
                <a:gd name="connsiteY6" fmla="*/ 732949 h 4038600"/>
                <a:gd name="connsiteX7" fmla="*/ 1926431 w 2305050"/>
                <a:gd name="connsiteY7" fmla="*/ 384334 h 4038600"/>
                <a:gd name="connsiteX8" fmla="*/ 1581626 w 2305050"/>
                <a:gd name="connsiteY8" fmla="*/ 150971 h 4038600"/>
                <a:gd name="connsiteX9" fmla="*/ 1158717 w 2305050"/>
                <a:gd name="connsiteY9" fmla="*/ 64294 h 4038600"/>
                <a:gd name="connsiteX10" fmla="*/ 733901 w 2305050"/>
                <a:gd name="connsiteY10" fmla="*/ 150971 h 4038600"/>
                <a:gd name="connsiteX11" fmla="*/ 599599 w 2305050"/>
                <a:gd name="connsiteY11" fmla="*/ 219551 h 4038600"/>
                <a:gd name="connsiteX12" fmla="*/ 598646 w 2305050"/>
                <a:gd name="connsiteY12" fmla="*/ 219551 h 4038600"/>
                <a:gd name="connsiteX13" fmla="*/ 527209 w 2305050"/>
                <a:gd name="connsiteY13" fmla="*/ 265271 h 4038600"/>
                <a:gd name="connsiteX14" fmla="*/ 385286 w 2305050"/>
                <a:gd name="connsiteY14" fmla="*/ 384334 h 4038600"/>
                <a:gd name="connsiteX15" fmla="*/ 151924 w 2305050"/>
                <a:gd name="connsiteY15" fmla="*/ 731996 h 4038600"/>
                <a:gd name="connsiteX16" fmla="*/ 141446 w 2305050"/>
                <a:gd name="connsiteY16" fmla="*/ 755809 h 4038600"/>
                <a:gd name="connsiteX17" fmla="*/ 65246 w 2305050"/>
                <a:gd name="connsiteY17" fmla="*/ 1157764 h 4038600"/>
                <a:gd name="connsiteX18" fmla="*/ 140494 w 2305050"/>
                <a:gd name="connsiteY18" fmla="*/ 1560671 h 4038600"/>
                <a:gd name="connsiteX19" fmla="*/ 348139 w 2305050"/>
                <a:gd name="connsiteY19" fmla="*/ 1891189 h 4038600"/>
                <a:gd name="connsiteX20" fmla="*/ 349091 w 2305050"/>
                <a:gd name="connsiteY20" fmla="*/ 1892141 h 4038600"/>
                <a:gd name="connsiteX21" fmla="*/ 526256 w 2305050"/>
                <a:gd name="connsiteY21" fmla="*/ 2046446 h 4038600"/>
                <a:gd name="connsiteX22" fmla="*/ 597694 w 2305050"/>
                <a:gd name="connsiteY22" fmla="*/ 2092166 h 4038600"/>
                <a:gd name="connsiteX23" fmla="*/ 598646 w 2305050"/>
                <a:gd name="connsiteY23" fmla="*/ 2093119 h 4038600"/>
                <a:gd name="connsiteX24" fmla="*/ 664369 w 2305050"/>
                <a:gd name="connsiteY24" fmla="*/ 2129314 h 4038600"/>
                <a:gd name="connsiteX25" fmla="*/ 1051084 w 2305050"/>
                <a:gd name="connsiteY25" fmla="*/ 2242661 h 4038600"/>
                <a:gd name="connsiteX26" fmla="*/ 1092042 w 2305050"/>
                <a:gd name="connsiteY26" fmla="*/ 2247424 h 4038600"/>
                <a:gd name="connsiteX27" fmla="*/ 668179 w 2305050"/>
                <a:gd name="connsiteY27" fmla="*/ 3090386 h 4038600"/>
                <a:gd name="connsiteX28" fmla="*/ 214789 w 2305050"/>
                <a:gd name="connsiteY28" fmla="*/ 3997166 h 4038600"/>
                <a:gd name="connsiteX29" fmla="*/ 176689 w 2305050"/>
                <a:gd name="connsiteY29" fmla="*/ 4009549 h 4038600"/>
                <a:gd name="connsiteX30" fmla="*/ 164306 w 2305050"/>
                <a:gd name="connsiteY30" fmla="*/ 3971449 h 4038600"/>
                <a:gd name="connsiteX31" fmla="*/ 617696 w 2305050"/>
                <a:gd name="connsiteY31" fmla="*/ 3064669 h 4038600"/>
                <a:gd name="connsiteX32" fmla="*/ 1004411 w 2305050"/>
                <a:gd name="connsiteY32" fmla="*/ 2295049 h 4038600"/>
                <a:gd name="connsiteX33" fmla="*/ 638651 w 2305050"/>
                <a:gd name="connsiteY33" fmla="*/ 2180749 h 4038600"/>
                <a:gd name="connsiteX34" fmla="*/ 569119 w 2305050"/>
                <a:gd name="connsiteY34" fmla="*/ 2141696 h 4038600"/>
                <a:gd name="connsiteX35" fmla="*/ 493871 w 2305050"/>
                <a:gd name="connsiteY35" fmla="*/ 2094071 h 4038600"/>
                <a:gd name="connsiteX36" fmla="*/ 308134 w 2305050"/>
                <a:gd name="connsiteY36" fmla="*/ 1932146 h 4038600"/>
                <a:gd name="connsiteX37" fmla="*/ 306229 w 2305050"/>
                <a:gd name="connsiteY37" fmla="*/ 1930241 h 4038600"/>
                <a:gd name="connsiteX38" fmla="*/ 87154 w 2305050"/>
                <a:gd name="connsiteY38" fmla="*/ 1581626 h 4038600"/>
                <a:gd name="connsiteX39" fmla="*/ 7144 w 2305050"/>
                <a:gd name="connsiteY39" fmla="*/ 1157764 h 4038600"/>
                <a:gd name="connsiteX40" fmla="*/ 88106 w 2305050"/>
                <a:gd name="connsiteY40" fmla="*/ 734854 h 4038600"/>
                <a:gd name="connsiteX41" fmla="*/ 98584 w 2305050"/>
                <a:gd name="connsiteY41" fmla="*/ 710089 h 4038600"/>
                <a:gd name="connsiteX42" fmla="*/ 344329 w 2305050"/>
                <a:gd name="connsiteY42" fmla="*/ 344329 h 4038600"/>
                <a:gd name="connsiteX43" fmla="*/ 493871 w 2305050"/>
                <a:gd name="connsiteY43" fmla="*/ 218599 h 4038600"/>
                <a:gd name="connsiteX44" fmla="*/ 568167 w 2305050"/>
                <a:gd name="connsiteY44" fmla="*/ 170974 h 4038600"/>
                <a:gd name="connsiteX45" fmla="*/ 569119 w 2305050"/>
                <a:gd name="connsiteY45" fmla="*/ 170021 h 4038600"/>
                <a:gd name="connsiteX46" fmla="*/ 711042 w 2305050"/>
                <a:gd name="connsiteY46" fmla="*/ 98584 h 4038600"/>
                <a:gd name="connsiteX47" fmla="*/ 1158717 w 2305050"/>
                <a:gd name="connsiteY47" fmla="*/ 7144 h 4038600"/>
                <a:gd name="connsiteX48" fmla="*/ 1604486 w 2305050"/>
                <a:gd name="connsiteY48" fmla="*/ 98584 h 4038600"/>
                <a:gd name="connsiteX49" fmla="*/ 1966436 w 2305050"/>
                <a:gd name="connsiteY49" fmla="*/ 344329 h 4038600"/>
                <a:gd name="connsiteX50" fmla="*/ 2213134 w 2305050"/>
                <a:gd name="connsiteY50" fmla="*/ 710089 h 4038600"/>
                <a:gd name="connsiteX51" fmla="*/ 2304573 w 2305050"/>
                <a:gd name="connsiteY51" fmla="*/ 1157764 h 4038600"/>
                <a:gd name="connsiteX52" fmla="*/ 2196942 w 2305050"/>
                <a:gd name="connsiteY52" fmla="*/ 1650206 h 4038600"/>
                <a:gd name="connsiteX53" fmla="*/ 2195989 w 2305050"/>
                <a:gd name="connsiteY53" fmla="*/ 1651159 h 4038600"/>
                <a:gd name="connsiteX54" fmla="*/ 1450181 w 2305050"/>
                <a:gd name="connsiteY54" fmla="*/ 3116104 h 4038600"/>
                <a:gd name="connsiteX55" fmla="*/ 995839 w 2305050"/>
                <a:gd name="connsiteY55" fmla="*/ 4023836 h 4038600"/>
                <a:gd name="connsiteX56" fmla="*/ 971074 w 2305050"/>
                <a:gd name="connsiteY56" fmla="*/ 4040029 h 4038600"/>
                <a:gd name="connsiteX57" fmla="*/ 1155859 w 2305050"/>
                <a:gd name="connsiteY57" fmla="*/ 1590199 h 4038600"/>
                <a:gd name="connsiteX58" fmla="*/ 985361 w 2305050"/>
                <a:gd name="connsiteY58" fmla="*/ 1555909 h 4038600"/>
                <a:gd name="connsiteX59" fmla="*/ 846296 w 2305050"/>
                <a:gd name="connsiteY59" fmla="*/ 1463516 h 4038600"/>
                <a:gd name="connsiteX60" fmla="*/ 751046 w 2305050"/>
                <a:gd name="connsiteY60" fmla="*/ 1326356 h 4038600"/>
                <a:gd name="connsiteX61" fmla="*/ 717709 w 2305050"/>
                <a:gd name="connsiteY61" fmla="*/ 1156811 h 4038600"/>
                <a:gd name="connsiteX62" fmla="*/ 751046 w 2305050"/>
                <a:gd name="connsiteY62" fmla="*/ 987266 h 4038600"/>
                <a:gd name="connsiteX63" fmla="*/ 846296 w 2305050"/>
                <a:gd name="connsiteY63" fmla="*/ 848201 h 4038600"/>
                <a:gd name="connsiteX64" fmla="*/ 985361 w 2305050"/>
                <a:gd name="connsiteY64" fmla="*/ 752951 h 4038600"/>
                <a:gd name="connsiteX65" fmla="*/ 1154906 w 2305050"/>
                <a:gd name="connsiteY65" fmla="*/ 718661 h 4038600"/>
                <a:gd name="connsiteX66" fmla="*/ 1323499 w 2305050"/>
                <a:gd name="connsiteY66" fmla="*/ 752951 h 4038600"/>
                <a:gd name="connsiteX67" fmla="*/ 1461611 w 2305050"/>
                <a:gd name="connsiteY67" fmla="*/ 848201 h 4038600"/>
                <a:gd name="connsiteX68" fmla="*/ 1554004 w 2305050"/>
                <a:gd name="connsiteY68" fmla="*/ 986314 h 4038600"/>
                <a:gd name="connsiteX69" fmla="*/ 1587342 w 2305050"/>
                <a:gd name="connsiteY69" fmla="*/ 1156811 h 4038600"/>
                <a:gd name="connsiteX70" fmla="*/ 1460659 w 2305050"/>
                <a:gd name="connsiteY70" fmla="*/ 1463516 h 4038600"/>
                <a:gd name="connsiteX71" fmla="*/ 1155859 w 2305050"/>
                <a:gd name="connsiteY71" fmla="*/ 1590199 h 4038600"/>
                <a:gd name="connsiteX72" fmla="*/ 1155859 w 2305050"/>
                <a:gd name="connsiteY72" fmla="*/ 775811 h 4038600"/>
                <a:gd name="connsiteX73" fmla="*/ 1008221 w 2305050"/>
                <a:gd name="connsiteY73" fmla="*/ 805339 h 4038600"/>
                <a:gd name="connsiteX74" fmla="*/ 887254 w 2305050"/>
                <a:gd name="connsiteY74" fmla="*/ 888206 h 4038600"/>
                <a:gd name="connsiteX75" fmla="*/ 804386 w 2305050"/>
                <a:gd name="connsiteY75" fmla="*/ 1010126 h 4038600"/>
                <a:gd name="connsiteX76" fmla="*/ 775811 w 2305050"/>
                <a:gd name="connsiteY76" fmla="*/ 1157764 h 4038600"/>
                <a:gd name="connsiteX77" fmla="*/ 804386 w 2305050"/>
                <a:gd name="connsiteY77" fmla="*/ 1304449 h 4038600"/>
                <a:gd name="connsiteX78" fmla="*/ 886301 w 2305050"/>
                <a:gd name="connsiteY78" fmla="*/ 1423511 h 4038600"/>
                <a:gd name="connsiteX79" fmla="*/ 1008221 w 2305050"/>
                <a:gd name="connsiteY79" fmla="*/ 1504474 h 4038600"/>
                <a:gd name="connsiteX80" fmla="*/ 1155859 w 2305050"/>
                <a:gd name="connsiteY80" fmla="*/ 1534001 h 4038600"/>
                <a:gd name="connsiteX81" fmla="*/ 1421606 w 2305050"/>
                <a:gd name="connsiteY81" fmla="*/ 1424464 h 4038600"/>
                <a:gd name="connsiteX82" fmla="*/ 1421606 w 2305050"/>
                <a:gd name="connsiteY82" fmla="*/ 1424464 h 4038600"/>
                <a:gd name="connsiteX83" fmla="*/ 1531144 w 2305050"/>
                <a:gd name="connsiteY83" fmla="*/ 1158716 h 4038600"/>
                <a:gd name="connsiteX84" fmla="*/ 1502569 w 2305050"/>
                <a:gd name="connsiteY84" fmla="*/ 1011079 h 4038600"/>
                <a:gd name="connsiteX85" fmla="*/ 1421606 w 2305050"/>
                <a:gd name="connsiteY85" fmla="*/ 890111 h 4038600"/>
                <a:gd name="connsiteX86" fmla="*/ 1302544 w 2305050"/>
                <a:gd name="connsiteY86" fmla="*/ 807244 h 4038600"/>
                <a:gd name="connsiteX87" fmla="*/ 1155859 w 2305050"/>
                <a:gd name="connsiteY87" fmla="*/ 775811 h 403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305050" h="4038600">
                  <a:moveTo>
                    <a:pt x="971074" y="4040029"/>
                  </a:moveTo>
                  <a:cubicBezTo>
                    <a:pt x="966311" y="4040029"/>
                    <a:pt x="962501" y="4039076"/>
                    <a:pt x="958692" y="4037171"/>
                  </a:cubicBezTo>
                  <a:cubicBezTo>
                    <a:pt x="944404" y="4030504"/>
                    <a:pt x="938689" y="4013359"/>
                    <a:pt x="946309" y="3999071"/>
                  </a:cubicBezTo>
                  <a:lnTo>
                    <a:pt x="1400651" y="3091339"/>
                  </a:lnTo>
                  <a:lnTo>
                    <a:pt x="2144554" y="1625441"/>
                  </a:lnTo>
                  <a:cubicBezTo>
                    <a:pt x="2212181" y="1474946"/>
                    <a:pt x="2247423" y="1317784"/>
                    <a:pt x="2247423" y="1157764"/>
                  </a:cubicBezTo>
                  <a:cubicBezTo>
                    <a:pt x="2247423" y="1005364"/>
                    <a:pt x="2218848" y="866299"/>
                    <a:pt x="2160746" y="732949"/>
                  </a:cubicBezTo>
                  <a:cubicBezTo>
                    <a:pt x="2103596" y="599599"/>
                    <a:pt x="2026444" y="485299"/>
                    <a:pt x="1926431" y="384334"/>
                  </a:cubicBezTo>
                  <a:cubicBezTo>
                    <a:pt x="1828324" y="286226"/>
                    <a:pt x="1712119" y="207169"/>
                    <a:pt x="1581626" y="150971"/>
                  </a:cubicBezTo>
                  <a:cubicBezTo>
                    <a:pt x="1451134" y="93821"/>
                    <a:pt x="1308259" y="64294"/>
                    <a:pt x="1158717" y="64294"/>
                  </a:cubicBezTo>
                  <a:cubicBezTo>
                    <a:pt x="1008221" y="64294"/>
                    <a:pt x="865346" y="93821"/>
                    <a:pt x="733901" y="150971"/>
                  </a:cubicBezTo>
                  <a:cubicBezTo>
                    <a:pt x="684371" y="171926"/>
                    <a:pt x="639604" y="194786"/>
                    <a:pt x="599599" y="219551"/>
                  </a:cubicBezTo>
                  <a:lnTo>
                    <a:pt x="598646" y="219551"/>
                  </a:lnTo>
                  <a:cubicBezTo>
                    <a:pt x="574834" y="234791"/>
                    <a:pt x="550069" y="250031"/>
                    <a:pt x="527209" y="265271"/>
                  </a:cubicBezTo>
                  <a:cubicBezTo>
                    <a:pt x="476726" y="301466"/>
                    <a:pt x="430054" y="340519"/>
                    <a:pt x="385286" y="384334"/>
                  </a:cubicBezTo>
                  <a:cubicBezTo>
                    <a:pt x="286226" y="484346"/>
                    <a:pt x="208121" y="601504"/>
                    <a:pt x="151924" y="731996"/>
                  </a:cubicBezTo>
                  <a:cubicBezTo>
                    <a:pt x="148114" y="739616"/>
                    <a:pt x="145256" y="747236"/>
                    <a:pt x="141446" y="755809"/>
                  </a:cubicBezTo>
                  <a:cubicBezTo>
                    <a:pt x="90964" y="880586"/>
                    <a:pt x="65246" y="1015841"/>
                    <a:pt x="65246" y="1157764"/>
                  </a:cubicBezTo>
                  <a:cubicBezTo>
                    <a:pt x="65246" y="1299686"/>
                    <a:pt x="90964" y="1434941"/>
                    <a:pt x="140494" y="1560671"/>
                  </a:cubicBezTo>
                  <a:cubicBezTo>
                    <a:pt x="190024" y="1684496"/>
                    <a:pt x="260509" y="1794986"/>
                    <a:pt x="348139" y="1891189"/>
                  </a:cubicBezTo>
                  <a:lnTo>
                    <a:pt x="349091" y="1892141"/>
                  </a:lnTo>
                  <a:cubicBezTo>
                    <a:pt x="402431" y="1949291"/>
                    <a:pt x="461486" y="2001679"/>
                    <a:pt x="526256" y="2046446"/>
                  </a:cubicBezTo>
                  <a:cubicBezTo>
                    <a:pt x="546259" y="2060734"/>
                    <a:pt x="570071" y="2075974"/>
                    <a:pt x="597694" y="2092166"/>
                  </a:cubicBezTo>
                  <a:lnTo>
                    <a:pt x="598646" y="2093119"/>
                  </a:lnTo>
                  <a:cubicBezTo>
                    <a:pt x="619601" y="2106454"/>
                    <a:pt x="642461" y="2117884"/>
                    <a:pt x="664369" y="2129314"/>
                  </a:cubicBezTo>
                  <a:cubicBezTo>
                    <a:pt x="781526" y="2190274"/>
                    <a:pt x="912019" y="2228374"/>
                    <a:pt x="1051084" y="2242661"/>
                  </a:cubicBezTo>
                  <a:lnTo>
                    <a:pt x="1092042" y="2247424"/>
                  </a:lnTo>
                  <a:lnTo>
                    <a:pt x="668179" y="3090386"/>
                  </a:lnTo>
                  <a:lnTo>
                    <a:pt x="214789" y="3997166"/>
                  </a:lnTo>
                  <a:cubicBezTo>
                    <a:pt x="208121" y="4011454"/>
                    <a:pt x="190976" y="4017169"/>
                    <a:pt x="176689" y="4009549"/>
                  </a:cubicBezTo>
                  <a:cubicBezTo>
                    <a:pt x="162401" y="4002881"/>
                    <a:pt x="156686" y="3985736"/>
                    <a:pt x="164306" y="3971449"/>
                  </a:cubicBezTo>
                  <a:lnTo>
                    <a:pt x="617696" y="3064669"/>
                  </a:lnTo>
                  <a:lnTo>
                    <a:pt x="1004411" y="2295049"/>
                  </a:lnTo>
                  <a:cubicBezTo>
                    <a:pt x="872967" y="2276951"/>
                    <a:pt x="750094" y="2238851"/>
                    <a:pt x="638651" y="2180749"/>
                  </a:cubicBezTo>
                  <a:cubicBezTo>
                    <a:pt x="615792" y="2168366"/>
                    <a:pt x="591026" y="2155984"/>
                    <a:pt x="569119" y="2141696"/>
                  </a:cubicBezTo>
                  <a:cubicBezTo>
                    <a:pt x="540544" y="2124551"/>
                    <a:pt x="515779" y="2109311"/>
                    <a:pt x="493871" y="2094071"/>
                  </a:cubicBezTo>
                  <a:cubicBezTo>
                    <a:pt x="426244" y="2046446"/>
                    <a:pt x="363379" y="1992154"/>
                    <a:pt x="308134" y="1932146"/>
                  </a:cubicBezTo>
                  <a:lnTo>
                    <a:pt x="306229" y="1930241"/>
                  </a:lnTo>
                  <a:cubicBezTo>
                    <a:pt x="212884" y="1829276"/>
                    <a:pt x="139541" y="1712119"/>
                    <a:pt x="87154" y="1581626"/>
                  </a:cubicBezTo>
                  <a:cubicBezTo>
                    <a:pt x="33814" y="1449229"/>
                    <a:pt x="7144" y="1306354"/>
                    <a:pt x="7144" y="1157764"/>
                  </a:cubicBezTo>
                  <a:cubicBezTo>
                    <a:pt x="7144" y="1008221"/>
                    <a:pt x="33814" y="866299"/>
                    <a:pt x="88106" y="734854"/>
                  </a:cubicBezTo>
                  <a:cubicBezTo>
                    <a:pt x="91916" y="726281"/>
                    <a:pt x="94774" y="717709"/>
                    <a:pt x="98584" y="710089"/>
                  </a:cubicBezTo>
                  <a:cubicBezTo>
                    <a:pt x="157639" y="572929"/>
                    <a:pt x="240506" y="449104"/>
                    <a:pt x="344329" y="344329"/>
                  </a:cubicBezTo>
                  <a:cubicBezTo>
                    <a:pt x="391954" y="297656"/>
                    <a:pt x="440531" y="256699"/>
                    <a:pt x="493871" y="218599"/>
                  </a:cubicBezTo>
                  <a:cubicBezTo>
                    <a:pt x="517684" y="201454"/>
                    <a:pt x="543401" y="186214"/>
                    <a:pt x="568167" y="170974"/>
                  </a:cubicBezTo>
                  <a:lnTo>
                    <a:pt x="569119" y="170021"/>
                  </a:lnTo>
                  <a:cubicBezTo>
                    <a:pt x="611981" y="144304"/>
                    <a:pt x="659606" y="120491"/>
                    <a:pt x="711042" y="98584"/>
                  </a:cubicBezTo>
                  <a:cubicBezTo>
                    <a:pt x="849154" y="38576"/>
                    <a:pt x="1000601" y="7144"/>
                    <a:pt x="1158717" y="7144"/>
                  </a:cubicBezTo>
                  <a:cubicBezTo>
                    <a:pt x="1316831" y="7144"/>
                    <a:pt x="1467326" y="37624"/>
                    <a:pt x="1604486" y="98584"/>
                  </a:cubicBezTo>
                  <a:cubicBezTo>
                    <a:pt x="1741646" y="158591"/>
                    <a:pt x="1863567" y="241459"/>
                    <a:pt x="1966436" y="344329"/>
                  </a:cubicBezTo>
                  <a:cubicBezTo>
                    <a:pt x="2071211" y="449104"/>
                    <a:pt x="2154079" y="571976"/>
                    <a:pt x="2213134" y="710089"/>
                  </a:cubicBezTo>
                  <a:cubicBezTo>
                    <a:pt x="2273142" y="848201"/>
                    <a:pt x="2304573" y="999649"/>
                    <a:pt x="2304573" y="1157764"/>
                  </a:cubicBezTo>
                  <a:cubicBezTo>
                    <a:pt x="2304573" y="1326356"/>
                    <a:pt x="2268379" y="1492091"/>
                    <a:pt x="2196942" y="1650206"/>
                  </a:cubicBezTo>
                  <a:lnTo>
                    <a:pt x="2195989" y="1651159"/>
                  </a:lnTo>
                  <a:lnTo>
                    <a:pt x="1450181" y="3116104"/>
                  </a:lnTo>
                  <a:lnTo>
                    <a:pt x="995839" y="4023836"/>
                  </a:lnTo>
                  <a:cubicBezTo>
                    <a:pt x="991076" y="4034314"/>
                    <a:pt x="981551" y="4040029"/>
                    <a:pt x="971074" y="4040029"/>
                  </a:cubicBezTo>
                  <a:close/>
                  <a:moveTo>
                    <a:pt x="1155859" y="1590199"/>
                  </a:moveTo>
                  <a:cubicBezTo>
                    <a:pt x="1094899" y="1590199"/>
                    <a:pt x="1039654" y="1578769"/>
                    <a:pt x="985361" y="1555909"/>
                  </a:cubicBezTo>
                  <a:cubicBezTo>
                    <a:pt x="932974" y="1534001"/>
                    <a:pt x="887254" y="1503521"/>
                    <a:pt x="846296" y="1463516"/>
                  </a:cubicBezTo>
                  <a:cubicBezTo>
                    <a:pt x="806292" y="1425416"/>
                    <a:pt x="774859" y="1379696"/>
                    <a:pt x="751046" y="1326356"/>
                  </a:cubicBezTo>
                  <a:cubicBezTo>
                    <a:pt x="729139" y="1273016"/>
                    <a:pt x="717709" y="1216819"/>
                    <a:pt x="717709" y="1156811"/>
                  </a:cubicBezTo>
                  <a:cubicBezTo>
                    <a:pt x="717709" y="1096804"/>
                    <a:pt x="729139" y="1039654"/>
                    <a:pt x="751046" y="987266"/>
                  </a:cubicBezTo>
                  <a:cubicBezTo>
                    <a:pt x="774859" y="933926"/>
                    <a:pt x="805339" y="888206"/>
                    <a:pt x="846296" y="848201"/>
                  </a:cubicBezTo>
                  <a:cubicBezTo>
                    <a:pt x="888206" y="806291"/>
                    <a:pt x="934879" y="774859"/>
                    <a:pt x="985361" y="752951"/>
                  </a:cubicBezTo>
                  <a:cubicBezTo>
                    <a:pt x="1040606" y="730091"/>
                    <a:pt x="1097756" y="718661"/>
                    <a:pt x="1154906" y="718661"/>
                  </a:cubicBezTo>
                  <a:cubicBezTo>
                    <a:pt x="1213009" y="718661"/>
                    <a:pt x="1270159" y="730091"/>
                    <a:pt x="1323499" y="752951"/>
                  </a:cubicBezTo>
                  <a:cubicBezTo>
                    <a:pt x="1375886" y="774859"/>
                    <a:pt x="1421606" y="807244"/>
                    <a:pt x="1461611" y="848201"/>
                  </a:cubicBezTo>
                  <a:cubicBezTo>
                    <a:pt x="1500664" y="888206"/>
                    <a:pt x="1531144" y="932974"/>
                    <a:pt x="1554004" y="986314"/>
                  </a:cubicBezTo>
                  <a:cubicBezTo>
                    <a:pt x="1575911" y="1039654"/>
                    <a:pt x="1587342" y="1096804"/>
                    <a:pt x="1587342" y="1156811"/>
                  </a:cubicBezTo>
                  <a:cubicBezTo>
                    <a:pt x="1587342" y="1276826"/>
                    <a:pt x="1544479" y="1380649"/>
                    <a:pt x="1460659" y="1463516"/>
                  </a:cubicBezTo>
                  <a:cubicBezTo>
                    <a:pt x="1379696" y="1547336"/>
                    <a:pt x="1276826" y="1590199"/>
                    <a:pt x="1155859" y="1590199"/>
                  </a:cubicBezTo>
                  <a:close/>
                  <a:moveTo>
                    <a:pt x="1155859" y="775811"/>
                  </a:moveTo>
                  <a:cubicBezTo>
                    <a:pt x="1104424" y="775811"/>
                    <a:pt x="1056799" y="785336"/>
                    <a:pt x="1008221" y="805339"/>
                  </a:cubicBezTo>
                  <a:cubicBezTo>
                    <a:pt x="964406" y="823436"/>
                    <a:pt x="923449" y="852011"/>
                    <a:pt x="887254" y="888206"/>
                  </a:cubicBezTo>
                  <a:cubicBezTo>
                    <a:pt x="852011" y="923449"/>
                    <a:pt x="824389" y="963454"/>
                    <a:pt x="804386" y="1010126"/>
                  </a:cubicBezTo>
                  <a:cubicBezTo>
                    <a:pt x="785336" y="1055846"/>
                    <a:pt x="775811" y="1104424"/>
                    <a:pt x="775811" y="1157764"/>
                  </a:cubicBezTo>
                  <a:cubicBezTo>
                    <a:pt x="775811" y="1210151"/>
                    <a:pt x="785336" y="1258729"/>
                    <a:pt x="804386" y="1304449"/>
                  </a:cubicBezTo>
                  <a:cubicBezTo>
                    <a:pt x="824389" y="1350169"/>
                    <a:pt x="852011" y="1390174"/>
                    <a:pt x="886301" y="1423511"/>
                  </a:cubicBezTo>
                  <a:cubicBezTo>
                    <a:pt x="921544" y="1458754"/>
                    <a:pt x="961549" y="1484471"/>
                    <a:pt x="1008221" y="1504474"/>
                  </a:cubicBezTo>
                  <a:cubicBezTo>
                    <a:pt x="1054894" y="1524476"/>
                    <a:pt x="1102519" y="1534001"/>
                    <a:pt x="1155859" y="1534001"/>
                  </a:cubicBezTo>
                  <a:cubicBezTo>
                    <a:pt x="1261586" y="1534001"/>
                    <a:pt x="1349217" y="1497806"/>
                    <a:pt x="1421606" y="1424464"/>
                  </a:cubicBezTo>
                  <a:lnTo>
                    <a:pt x="1421606" y="1424464"/>
                  </a:lnTo>
                  <a:cubicBezTo>
                    <a:pt x="1494949" y="1351121"/>
                    <a:pt x="1531144" y="1264444"/>
                    <a:pt x="1531144" y="1158716"/>
                  </a:cubicBezTo>
                  <a:cubicBezTo>
                    <a:pt x="1531144" y="1105376"/>
                    <a:pt x="1521619" y="1056799"/>
                    <a:pt x="1502569" y="1011079"/>
                  </a:cubicBezTo>
                  <a:cubicBezTo>
                    <a:pt x="1482567" y="964406"/>
                    <a:pt x="1455896" y="924401"/>
                    <a:pt x="1421606" y="890111"/>
                  </a:cubicBezTo>
                  <a:cubicBezTo>
                    <a:pt x="1387317" y="853916"/>
                    <a:pt x="1347311" y="826294"/>
                    <a:pt x="1302544" y="807244"/>
                  </a:cubicBezTo>
                  <a:cubicBezTo>
                    <a:pt x="1255871" y="785336"/>
                    <a:pt x="1206342" y="775811"/>
                    <a:pt x="1155859" y="77581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37659B2D-7A27-455B-B097-9611CAEB17D8}"/>
                </a:ext>
              </a:extLst>
            </p:cNvPr>
            <p:cNvSpPr/>
            <p:nvPr/>
          </p:nvSpPr>
          <p:spPr>
            <a:xfrm>
              <a:off x="4895509" y="1266901"/>
              <a:ext cx="4126021" cy="2647403"/>
            </a:xfrm>
            <a:custGeom>
              <a:avLst/>
              <a:gdLst>
                <a:gd name="connsiteX0" fmla="*/ 1053999 w 3005979"/>
                <a:gd name="connsiteY0" fmla="*/ 1317588 h 1928744"/>
                <a:gd name="connsiteX1" fmla="*/ 894819 w 3005979"/>
                <a:gd name="connsiteY1" fmla="*/ 1459339 h 1928744"/>
                <a:gd name="connsiteX2" fmla="*/ 1128941 w 3005979"/>
                <a:gd name="connsiteY2" fmla="*/ 1459339 h 1928744"/>
                <a:gd name="connsiteX3" fmla="*/ 1053999 w 3005979"/>
                <a:gd name="connsiteY3" fmla="*/ 1317588 h 1928744"/>
                <a:gd name="connsiteX4" fmla="*/ 1065037 w 3005979"/>
                <a:gd name="connsiteY4" fmla="*/ 1258331 h 1928744"/>
                <a:gd name="connsiteX5" fmla="*/ 1075494 w 3005979"/>
                <a:gd name="connsiteY5" fmla="*/ 1280988 h 1928744"/>
                <a:gd name="connsiteX6" fmla="*/ 1174255 w 3005979"/>
                <a:gd name="connsiteY6" fmla="*/ 1468053 h 1928744"/>
                <a:gd name="connsiteX7" fmla="*/ 1188197 w 3005979"/>
                <a:gd name="connsiteY7" fmla="*/ 1494196 h 1928744"/>
                <a:gd name="connsiteX8" fmla="*/ 796639 w 3005979"/>
                <a:gd name="connsiteY8" fmla="*/ 1494196 h 1928744"/>
                <a:gd name="connsiteX9" fmla="*/ 834982 w 3005979"/>
                <a:gd name="connsiteY9" fmla="*/ 1463405 h 1928744"/>
                <a:gd name="connsiteX10" fmla="*/ 1047027 w 3005979"/>
                <a:gd name="connsiteY10" fmla="*/ 1275760 h 1928744"/>
                <a:gd name="connsiteX11" fmla="*/ 2544707 w 3005979"/>
                <a:gd name="connsiteY11" fmla="*/ 0 h 1928744"/>
                <a:gd name="connsiteX12" fmla="*/ 3005398 w 3005979"/>
                <a:gd name="connsiteY12" fmla="*/ 0 h 1928744"/>
                <a:gd name="connsiteX13" fmla="*/ 3005398 w 3005979"/>
                <a:gd name="connsiteY13" fmla="*/ 99923 h 1928744"/>
                <a:gd name="connsiteX14" fmla="*/ 2997265 w 3005979"/>
                <a:gd name="connsiteY14" fmla="*/ 105151 h 1928744"/>
                <a:gd name="connsiteX15" fmla="*/ 2879333 w 3005979"/>
                <a:gd name="connsiteY15" fmla="*/ 200427 h 1928744"/>
                <a:gd name="connsiteX16" fmla="*/ 2731772 w 3005979"/>
                <a:gd name="connsiteY16" fmla="*/ 415377 h 1928744"/>
                <a:gd name="connsiteX17" fmla="*/ 2731191 w 3005979"/>
                <a:gd name="connsiteY17" fmla="*/ 417120 h 1928744"/>
                <a:gd name="connsiteX18" fmla="*/ 2727125 w 3005979"/>
                <a:gd name="connsiteY18" fmla="*/ 425834 h 1928744"/>
                <a:gd name="connsiteX19" fmla="*/ 2726543 w 3005979"/>
                <a:gd name="connsiteY19" fmla="*/ 426996 h 1928744"/>
                <a:gd name="connsiteX20" fmla="*/ 2670192 w 3005979"/>
                <a:gd name="connsiteY20" fmla="*/ 704689 h 1928744"/>
                <a:gd name="connsiteX21" fmla="*/ 2720153 w 3005979"/>
                <a:gd name="connsiteY21" fmla="*/ 967277 h 1928744"/>
                <a:gd name="connsiteX22" fmla="*/ 2856675 w 3005979"/>
                <a:gd name="connsiteY22" fmla="*/ 1184551 h 1928744"/>
                <a:gd name="connsiteX23" fmla="*/ 2857257 w 3005979"/>
                <a:gd name="connsiteY23" fmla="*/ 1185132 h 1928744"/>
                <a:gd name="connsiteX24" fmla="*/ 2875847 w 3005979"/>
                <a:gd name="connsiteY24" fmla="*/ 1204303 h 1928744"/>
                <a:gd name="connsiteX25" fmla="*/ 2997845 w 3005979"/>
                <a:gd name="connsiteY25" fmla="*/ 1302483 h 1928744"/>
                <a:gd name="connsiteX26" fmla="*/ 3005979 w 3005979"/>
                <a:gd name="connsiteY26" fmla="*/ 1307711 h 1928744"/>
                <a:gd name="connsiteX27" fmla="*/ 3005979 w 3005979"/>
                <a:gd name="connsiteY27" fmla="*/ 1928744 h 1928744"/>
                <a:gd name="connsiteX28" fmla="*/ 3005398 w 3005979"/>
                <a:gd name="connsiteY28" fmla="*/ 1928744 h 1928744"/>
                <a:gd name="connsiteX29" fmla="*/ 2535413 w 3005979"/>
                <a:gd name="connsiteY29" fmla="*/ 1928744 h 1928744"/>
                <a:gd name="connsiteX30" fmla="*/ 2535413 w 3005979"/>
                <a:gd name="connsiteY30" fmla="*/ 756974 h 1928744"/>
                <a:gd name="connsiteX31" fmla="*/ 2426775 w 3005979"/>
                <a:gd name="connsiteY31" fmla="*/ 891173 h 1928744"/>
                <a:gd name="connsiteX32" fmla="*/ 2062522 w 3005979"/>
                <a:gd name="connsiteY32" fmla="*/ 593147 h 1928744"/>
                <a:gd name="connsiteX33" fmla="*/ 2136302 w 3005979"/>
                <a:gd name="connsiteY33" fmla="*/ 503100 h 1928744"/>
                <a:gd name="connsiteX34" fmla="*/ 1952723 w 3005979"/>
                <a:gd name="connsiteY34" fmla="*/ 472310 h 1928744"/>
                <a:gd name="connsiteX35" fmla="*/ 1761011 w 3005979"/>
                <a:gd name="connsiteY35" fmla="*/ 510652 h 1928744"/>
                <a:gd name="connsiteX36" fmla="*/ 1604155 w 3005979"/>
                <a:gd name="connsiteY36" fmla="*/ 616385 h 1928744"/>
                <a:gd name="connsiteX37" fmla="*/ 1498423 w 3005979"/>
                <a:gd name="connsiteY37" fmla="*/ 773240 h 1928744"/>
                <a:gd name="connsiteX38" fmla="*/ 1460080 w 3005979"/>
                <a:gd name="connsiteY38" fmla="*/ 964372 h 1928744"/>
                <a:gd name="connsiteX39" fmla="*/ 1498423 w 3005979"/>
                <a:gd name="connsiteY39" fmla="*/ 1155503 h 1928744"/>
                <a:gd name="connsiteX40" fmla="*/ 1604155 w 3005979"/>
                <a:gd name="connsiteY40" fmla="*/ 1312359 h 1928744"/>
                <a:gd name="connsiteX41" fmla="*/ 1761011 w 3005979"/>
                <a:gd name="connsiteY41" fmla="*/ 1418091 h 1928744"/>
                <a:gd name="connsiteX42" fmla="*/ 1952723 w 3005979"/>
                <a:gd name="connsiteY42" fmla="*/ 1456434 h 1928744"/>
                <a:gd name="connsiteX43" fmla="*/ 2143854 w 3005979"/>
                <a:gd name="connsiteY43" fmla="*/ 1418091 h 1928744"/>
                <a:gd name="connsiteX44" fmla="*/ 2300710 w 3005979"/>
                <a:gd name="connsiteY44" fmla="*/ 1312359 h 1928744"/>
                <a:gd name="connsiteX45" fmla="*/ 2406442 w 3005979"/>
                <a:gd name="connsiteY45" fmla="*/ 1156085 h 1928744"/>
                <a:gd name="connsiteX46" fmla="*/ 2444785 w 3005979"/>
                <a:gd name="connsiteY46" fmla="*/ 964953 h 1928744"/>
                <a:gd name="connsiteX47" fmla="*/ 2440718 w 3005979"/>
                <a:gd name="connsiteY47" fmla="*/ 898144 h 1928744"/>
                <a:gd name="connsiteX48" fmla="*/ 2439556 w 3005979"/>
                <a:gd name="connsiteY48" fmla="*/ 890011 h 1928744"/>
                <a:gd name="connsiteX49" fmla="*/ 2445946 w 3005979"/>
                <a:gd name="connsiteY49" fmla="*/ 883620 h 1928744"/>
                <a:gd name="connsiteX50" fmla="*/ 2525536 w 3005979"/>
                <a:gd name="connsiteY50" fmla="*/ 784279 h 1928744"/>
                <a:gd name="connsiteX51" fmla="*/ 2525536 w 3005979"/>
                <a:gd name="connsiteY51" fmla="*/ 1735870 h 1928744"/>
                <a:gd name="connsiteX52" fmla="*/ 2518565 w 3005979"/>
                <a:gd name="connsiteY52" fmla="*/ 1741098 h 1928744"/>
                <a:gd name="connsiteX53" fmla="*/ 2326272 w 3005979"/>
                <a:gd name="connsiteY53" fmla="*/ 1850897 h 1928744"/>
                <a:gd name="connsiteX54" fmla="*/ 1951561 w 3005979"/>
                <a:gd name="connsiteY54" fmla="*/ 1926420 h 1928744"/>
                <a:gd name="connsiteX55" fmla="*/ 1851638 w 3005979"/>
                <a:gd name="connsiteY55" fmla="*/ 1921773 h 1928744"/>
                <a:gd name="connsiteX56" fmla="*/ 121579 w 3005979"/>
                <a:gd name="connsiteY56" fmla="*/ 1921773 h 1928744"/>
                <a:gd name="connsiteX57" fmla="*/ 121579 w 3005979"/>
                <a:gd name="connsiteY57" fmla="*/ 1433196 h 1928744"/>
                <a:gd name="connsiteX58" fmla="*/ 129713 w 3005979"/>
                <a:gd name="connsiteY58" fmla="*/ 1427968 h 1928744"/>
                <a:gd name="connsiteX59" fmla="*/ 468404 w 3005979"/>
                <a:gd name="connsiteY59" fmla="*/ 1199655 h 1928744"/>
                <a:gd name="connsiteX60" fmla="*/ 728088 w 3005979"/>
                <a:gd name="connsiteY60" fmla="*/ 978315 h 1928744"/>
                <a:gd name="connsiteX61" fmla="*/ 893076 w 3005979"/>
                <a:gd name="connsiteY61" fmla="*/ 786021 h 1928744"/>
                <a:gd name="connsiteX62" fmla="*/ 948847 w 3005979"/>
                <a:gd name="connsiteY62" fmla="*/ 654147 h 1928744"/>
                <a:gd name="connsiteX63" fmla="*/ 897724 w 3005979"/>
                <a:gd name="connsiteY63" fmla="*/ 526919 h 1928744"/>
                <a:gd name="connsiteX64" fmla="*/ 771078 w 3005979"/>
                <a:gd name="connsiteY64" fmla="*/ 475215 h 1928744"/>
                <a:gd name="connsiteX65" fmla="*/ 643851 w 3005979"/>
                <a:gd name="connsiteY65" fmla="*/ 527500 h 1928744"/>
                <a:gd name="connsiteX66" fmla="*/ 592727 w 3005979"/>
                <a:gd name="connsiteY66" fmla="*/ 656470 h 1928744"/>
                <a:gd name="connsiteX67" fmla="*/ 592727 w 3005979"/>
                <a:gd name="connsiteY67" fmla="*/ 673899 h 1928744"/>
                <a:gd name="connsiteX68" fmla="*/ 378938 w 3005979"/>
                <a:gd name="connsiteY68" fmla="*/ 673899 h 1928744"/>
                <a:gd name="connsiteX69" fmla="*/ 361510 w 3005979"/>
                <a:gd name="connsiteY69" fmla="*/ 656470 h 1928744"/>
                <a:gd name="connsiteX70" fmla="*/ 378938 w 3005979"/>
                <a:gd name="connsiteY70" fmla="*/ 639042 h 1928744"/>
                <a:gd name="connsiteX71" fmla="*/ 558451 w 3005979"/>
                <a:gd name="connsiteY71" fmla="*/ 639042 h 1928744"/>
                <a:gd name="connsiteX72" fmla="*/ 618870 w 3005979"/>
                <a:gd name="connsiteY72" fmla="*/ 503100 h 1928744"/>
                <a:gd name="connsiteX73" fmla="*/ 771078 w 3005979"/>
                <a:gd name="connsiteY73" fmla="*/ 440358 h 1928744"/>
                <a:gd name="connsiteX74" fmla="*/ 922124 w 3005979"/>
                <a:gd name="connsiteY74" fmla="*/ 502519 h 1928744"/>
                <a:gd name="connsiteX75" fmla="*/ 983704 w 3005979"/>
                <a:gd name="connsiteY75" fmla="*/ 654147 h 1928744"/>
                <a:gd name="connsiteX76" fmla="*/ 921543 w 3005979"/>
                <a:gd name="connsiteY76" fmla="*/ 805193 h 1928744"/>
                <a:gd name="connsiteX77" fmla="*/ 751907 w 3005979"/>
                <a:gd name="connsiteY77" fmla="*/ 1002715 h 1928744"/>
                <a:gd name="connsiteX78" fmla="*/ 488738 w 3005979"/>
                <a:gd name="connsiteY78" fmla="*/ 1227541 h 1928744"/>
                <a:gd name="connsiteX79" fmla="*/ 155274 w 3005979"/>
                <a:gd name="connsiteY79" fmla="*/ 1452948 h 1928744"/>
                <a:gd name="connsiteX80" fmla="*/ 155274 w 3005979"/>
                <a:gd name="connsiteY80" fmla="*/ 1886916 h 1928744"/>
                <a:gd name="connsiteX81" fmla="*/ 1852219 w 3005979"/>
                <a:gd name="connsiteY81" fmla="*/ 1886916 h 1928744"/>
                <a:gd name="connsiteX82" fmla="*/ 1852800 w 3005979"/>
                <a:gd name="connsiteY82" fmla="*/ 1886916 h 1928744"/>
                <a:gd name="connsiteX83" fmla="*/ 1949819 w 3005979"/>
                <a:gd name="connsiteY83" fmla="*/ 1891563 h 1928744"/>
                <a:gd name="connsiteX84" fmla="*/ 2310586 w 3005979"/>
                <a:gd name="connsiteY84" fmla="*/ 1818945 h 1928744"/>
                <a:gd name="connsiteX85" fmla="*/ 2489517 w 3005979"/>
                <a:gd name="connsiteY85" fmla="*/ 1717860 h 1928744"/>
                <a:gd name="connsiteX86" fmla="*/ 2489517 w 3005979"/>
                <a:gd name="connsiteY86" fmla="*/ 882458 h 1928744"/>
                <a:gd name="connsiteX87" fmla="*/ 2474413 w 3005979"/>
                <a:gd name="connsiteY87" fmla="*/ 901049 h 1928744"/>
                <a:gd name="connsiteX88" fmla="*/ 2477899 w 3005979"/>
                <a:gd name="connsiteY88" fmla="*/ 964372 h 1928744"/>
                <a:gd name="connsiteX89" fmla="*/ 2436651 w 3005979"/>
                <a:gd name="connsiteY89" fmla="*/ 1169446 h 1928744"/>
                <a:gd name="connsiteX90" fmla="*/ 2323367 w 3005979"/>
                <a:gd name="connsiteY90" fmla="*/ 1336759 h 1928744"/>
                <a:gd name="connsiteX91" fmla="*/ 2156054 w 3005979"/>
                <a:gd name="connsiteY91" fmla="*/ 1450044 h 1928744"/>
                <a:gd name="connsiteX92" fmla="*/ 1951561 w 3005979"/>
                <a:gd name="connsiteY92" fmla="*/ 1491291 h 1928744"/>
                <a:gd name="connsiteX93" fmla="*/ 1746487 w 3005979"/>
                <a:gd name="connsiteY93" fmla="*/ 1450044 h 1928744"/>
                <a:gd name="connsiteX94" fmla="*/ 1579174 w 3005979"/>
                <a:gd name="connsiteY94" fmla="*/ 1336759 h 1928744"/>
                <a:gd name="connsiteX95" fmla="*/ 1465890 w 3005979"/>
                <a:gd name="connsiteY95" fmla="*/ 1169446 h 1928744"/>
                <a:gd name="connsiteX96" fmla="*/ 1424642 w 3005979"/>
                <a:gd name="connsiteY96" fmla="*/ 964953 h 1928744"/>
                <a:gd name="connsiteX97" fmla="*/ 1465890 w 3005979"/>
                <a:gd name="connsiteY97" fmla="*/ 759879 h 1928744"/>
                <a:gd name="connsiteX98" fmla="*/ 1579174 w 3005979"/>
                <a:gd name="connsiteY98" fmla="*/ 592566 h 1928744"/>
                <a:gd name="connsiteX99" fmla="*/ 1746487 w 3005979"/>
                <a:gd name="connsiteY99" fmla="*/ 479281 h 1928744"/>
                <a:gd name="connsiteX100" fmla="*/ 1951561 w 3005979"/>
                <a:gd name="connsiteY100" fmla="*/ 438034 h 1928744"/>
                <a:gd name="connsiteX101" fmla="*/ 2170578 w 3005979"/>
                <a:gd name="connsiteY101" fmla="*/ 478701 h 1928744"/>
                <a:gd name="connsiteX102" fmla="*/ 2193816 w 3005979"/>
                <a:gd name="connsiteY102" fmla="*/ 486834 h 1928744"/>
                <a:gd name="connsiteX103" fmla="*/ 2110740 w 3005979"/>
                <a:gd name="connsiteY103" fmla="*/ 589081 h 1928744"/>
                <a:gd name="connsiteX104" fmla="*/ 2420966 w 3005979"/>
                <a:gd name="connsiteY104" fmla="*/ 842954 h 1928744"/>
                <a:gd name="connsiteX105" fmla="*/ 2432585 w 3005979"/>
                <a:gd name="connsiteY105" fmla="*/ 828431 h 1928744"/>
                <a:gd name="connsiteX106" fmla="*/ 2569107 w 3005979"/>
                <a:gd name="connsiteY106" fmla="*/ 658213 h 1928744"/>
                <a:gd name="connsiteX107" fmla="*/ 2569107 w 3005979"/>
                <a:gd name="connsiteY107" fmla="*/ 1893887 h 1928744"/>
                <a:gd name="connsiteX108" fmla="*/ 2969379 w 3005979"/>
                <a:gd name="connsiteY108" fmla="*/ 1893887 h 1928744"/>
                <a:gd name="connsiteX109" fmla="*/ 2969379 w 3005979"/>
                <a:gd name="connsiteY109" fmla="*/ 1326302 h 1928744"/>
                <a:gd name="connsiteX110" fmla="*/ 2849705 w 3005979"/>
                <a:gd name="connsiteY110" fmla="*/ 1229284 h 1928744"/>
                <a:gd name="connsiteX111" fmla="*/ 2829371 w 3005979"/>
                <a:gd name="connsiteY111" fmla="*/ 1207789 h 1928744"/>
                <a:gd name="connsiteX112" fmla="*/ 2686459 w 3005979"/>
                <a:gd name="connsiteY112" fmla="*/ 980057 h 1928744"/>
                <a:gd name="connsiteX113" fmla="*/ 2634173 w 3005979"/>
                <a:gd name="connsiteY113" fmla="*/ 704689 h 1928744"/>
                <a:gd name="connsiteX114" fmla="*/ 2693430 w 3005979"/>
                <a:gd name="connsiteY114" fmla="*/ 413634 h 1928744"/>
                <a:gd name="connsiteX115" fmla="*/ 2699239 w 3005979"/>
                <a:gd name="connsiteY115" fmla="*/ 400854 h 1928744"/>
                <a:gd name="connsiteX116" fmla="*/ 2853771 w 3005979"/>
                <a:gd name="connsiteY116" fmla="*/ 176608 h 1928744"/>
                <a:gd name="connsiteX117" fmla="*/ 2969960 w 3005979"/>
                <a:gd name="connsiteY117" fmla="*/ 81333 h 1928744"/>
                <a:gd name="connsiteX118" fmla="*/ 2969960 w 3005979"/>
                <a:gd name="connsiteY118" fmla="*/ 34857 h 1928744"/>
                <a:gd name="connsiteX119" fmla="*/ 2560393 w 3005979"/>
                <a:gd name="connsiteY119" fmla="*/ 34857 h 1928744"/>
                <a:gd name="connsiteX120" fmla="*/ 2443041 w 3005979"/>
                <a:gd name="connsiteY120" fmla="*/ 179513 h 1928744"/>
                <a:gd name="connsiteX121" fmla="*/ 2430261 w 3005979"/>
                <a:gd name="connsiteY121" fmla="*/ 172541 h 1928744"/>
                <a:gd name="connsiteX122" fmla="*/ 2311748 w 3005979"/>
                <a:gd name="connsiteY122" fmla="*/ 110380 h 1928744"/>
                <a:gd name="connsiteX123" fmla="*/ 1950980 w 3005979"/>
                <a:gd name="connsiteY123" fmla="*/ 37181 h 1928744"/>
                <a:gd name="connsiteX124" fmla="*/ 1590793 w 3005979"/>
                <a:gd name="connsiteY124" fmla="*/ 110380 h 1928744"/>
                <a:gd name="connsiteX125" fmla="*/ 1295091 w 3005979"/>
                <a:gd name="connsiteY125" fmla="*/ 301511 h 1928744"/>
                <a:gd name="connsiteX126" fmla="*/ 1280568 w 3005979"/>
                <a:gd name="connsiteY126" fmla="*/ 314292 h 1928744"/>
                <a:gd name="connsiteX127" fmla="*/ 1269530 w 3005979"/>
                <a:gd name="connsiteY127" fmla="*/ 298607 h 1928744"/>
                <a:gd name="connsiteX128" fmla="*/ 1204464 w 3005979"/>
                <a:gd name="connsiteY128" fmla="*/ 220760 h 1928744"/>
                <a:gd name="connsiteX129" fmla="*/ 1009846 w 3005979"/>
                <a:gd name="connsiteY129" fmla="*/ 88304 h 1928744"/>
                <a:gd name="connsiteX130" fmla="*/ 771659 w 3005979"/>
                <a:gd name="connsiteY130" fmla="*/ 40085 h 1928744"/>
                <a:gd name="connsiteX131" fmla="*/ 532890 w 3005979"/>
                <a:gd name="connsiteY131" fmla="*/ 88885 h 1928744"/>
                <a:gd name="connsiteX132" fmla="*/ 337110 w 3005979"/>
                <a:gd name="connsiteY132" fmla="*/ 221341 h 1928744"/>
                <a:gd name="connsiteX133" fmla="*/ 204654 w 3005979"/>
                <a:gd name="connsiteY133" fmla="*/ 417120 h 1928744"/>
                <a:gd name="connsiteX134" fmla="*/ 155855 w 3005979"/>
                <a:gd name="connsiteY134" fmla="*/ 655889 h 1928744"/>
                <a:gd name="connsiteX135" fmla="*/ 155855 w 3005979"/>
                <a:gd name="connsiteY135" fmla="*/ 673318 h 1928744"/>
                <a:gd name="connsiteX136" fmla="*/ 0 w 3005979"/>
                <a:gd name="connsiteY136" fmla="*/ 673318 h 1928744"/>
                <a:gd name="connsiteX137" fmla="*/ 0 w 3005979"/>
                <a:gd name="connsiteY137" fmla="*/ 638461 h 1928744"/>
                <a:gd name="connsiteX138" fmla="*/ 121579 w 3005979"/>
                <a:gd name="connsiteY138" fmla="*/ 638461 h 1928744"/>
                <a:gd name="connsiteX139" fmla="*/ 172703 w 3005979"/>
                <a:gd name="connsiteY139" fmla="*/ 403177 h 1928744"/>
                <a:gd name="connsiteX140" fmla="*/ 312711 w 3005979"/>
                <a:gd name="connsiteY140" fmla="*/ 196360 h 1928744"/>
                <a:gd name="connsiteX141" fmla="*/ 518947 w 3005979"/>
                <a:gd name="connsiteY141" fmla="*/ 56352 h 1928744"/>
                <a:gd name="connsiteX142" fmla="*/ 771659 w 3005979"/>
                <a:gd name="connsiteY142" fmla="*/ 4648 h 1928744"/>
                <a:gd name="connsiteX143" fmla="*/ 1023789 w 3005979"/>
                <a:gd name="connsiteY143" fmla="*/ 56352 h 1928744"/>
                <a:gd name="connsiteX144" fmla="*/ 1228864 w 3005979"/>
                <a:gd name="connsiteY144" fmla="*/ 196360 h 1928744"/>
                <a:gd name="connsiteX145" fmla="*/ 1286378 w 3005979"/>
                <a:gd name="connsiteY145" fmla="*/ 263169 h 1928744"/>
                <a:gd name="connsiteX146" fmla="*/ 1576851 w 3005979"/>
                <a:gd name="connsiteY146" fmla="*/ 79009 h 1928744"/>
                <a:gd name="connsiteX147" fmla="*/ 1950980 w 3005979"/>
                <a:gd name="connsiteY147" fmla="*/ 2905 h 1928744"/>
                <a:gd name="connsiteX148" fmla="*/ 2325691 w 3005979"/>
                <a:gd name="connsiteY148" fmla="*/ 79009 h 1928744"/>
                <a:gd name="connsiteX149" fmla="*/ 2434327 w 3005979"/>
                <a:gd name="connsiteY149" fmla="*/ 135361 h 192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3005979" h="1928744">
                  <a:moveTo>
                    <a:pt x="1053999" y="1317588"/>
                  </a:moveTo>
                  <a:cubicBezTo>
                    <a:pt x="1006361" y="1363482"/>
                    <a:pt x="952914" y="1411120"/>
                    <a:pt x="894819" y="1459339"/>
                  </a:cubicBezTo>
                  <a:lnTo>
                    <a:pt x="1128941" y="1459339"/>
                  </a:lnTo>
                  <a:cubicBezTo>
                    <a:pt x="1101055" y="1408796"/>
                    <a:pt x="1073170" y="1357092"/>
                    <a:pt x="1053999" y="1317588"/>
                  </a:cubicBezTo>
                  <a:close/>
                  <a:moveTo>
                    <a:pt x="1065037" y="1258331"/>
                  </a:moveTo>
                  <a:lnTo>
                    <a:pt x="1075494" y="1280988"/>
                  </a:lnTo>
                  <a:cubicBezTo>
                    <a:pt x="1095827" y="1326302"/>
                    <a:pt x="1137074" y="1401244"/>
                    <a:pt x="1174255" y="1468053"/>
                  </a:cubicBezTo>
                  <a:lnTo>
                    <a:pt x="1188197" y="1494196"/>
                  </a:lnTo>
                  <a:lnTo>
                    <a:pt x="796639" y="1494196"/>
                  </a:lnTo>
                  <a:lnTo>
                    <a:pt x="834982" y="1463405"/>
                  </a:lnTo>
                  <a:cubicBezTo>
                    <a:pt x="914572" y="1399501"/>
                    <a:pt x="986028" y="1336178"/>
                    <a:pt x="1047027" y="1275760"/>
                  </a:cubicBezTo>
                  <a:close/>
                  <a:moveTo>
                    <a:pt x="2544707" y="0"/>
                  </a:moveTo>
                  <a:lnTo>
                    <a:pt x="3005398" y="0"/>
                  </a:lnTo>
                  <a:lnTo>
                    <a:pt x="3005398" y="99923"/>
                  </a:lnTo>
                  <a:lnTo>
                    <a:pt x="2997265" y="105151"/>
                  </a:lnTo>
                  <a:cubicBezTo>
                    <a:pt x="2954275" y="132456"/>
                    <a:pt x="2914771" y="164408"/>
                    <a:pt x="2879333" y="200427"/>
                  </a:cubicBezTo>
                  <a:cubicBezTo>
                    <a:pt x="2817752" y="262007"/>
                    <a:pt x="2768372" y="334044"/>
                    <a:pt x="2731772" y="415377"/>
                  </a:cubicBezTo>
                  <a:lnTo>
                    <a:pt x="2731191" y="417120"/>
                  </a:lnTo>
                  <a:cubicBezTo>
                    <a:pt x="2730029" y="419444"/>
                    <a:pt x="2728287" y="422348"/>
                    <a:pt x="2727125" y="425834"/>
                  </a:cubicBezTo>
                  <a:lnTo>
                    <a:pt x="2726543" y="426996"/>
                  </a:lnTo>
                  <a:cubicBezTo>
                    <a:pt x="2689363" y="512976"/>
                    <a:pt x="2670192" y="606509"/>
                    <a:pt x="2670192" y="704689"/>
                  </a:cubicBezTo>
                  <a:cubicBezTo>
                    <a:pt x="2670192" y="797059"/>
                    <a:pt x="2687039" y="885363"/>
                    <a:pt x="2720153" y="967277"/>
                  </a:cubicBezTo>
                  <a:cubicBezTo>
                    <a:pt x="2753267" y="1049771"/>
                    <a:pt x="2799161" y="1122970"/>
                    <a:pt x="2856675" y="1184551"/>
                  </a:cubicBezTo>
                  <a:lnTo>
                    <a:pt x="2857257" y="1185132"/>
                  </a:lnTo>
                  <a:cubicBezTo>
                    <a:pt x="2863066" y="1192103"/>
                    <a:pt x="2869457" y="1198493"/>
                    <a:pt x="2875847" y="1204303"/>
                  </a:cubicBezTo>
                  <a:cubicBezTo>
                    <a:pt x="2911285" y="1239741"/>
                    <a:pt x="2952531" y="1272855"/>
                    <a:pt x="2997845" y="1302483"/>
                  </a:cubicBezTo>
                  <a:lnTo>
                    <a:pt x="3005979" y="1307711"/>
                  </a:lnTo>
                  <a:lnTo>
                    <a:pt x="3005979" y="1928744"/>
                  </a:lnTo>
                  <a:lnTo>
                    <a:pt x="3005398" y="1928744"/>
                  </a:lnTo>
                  <a:lnTo>
                    <a:pt x="2535413" y="1928744"/>
                  </a:lnTo>
                  <a:lnTo>
                    <a:pt x="2535413" y="756974"/>
                  </a:lnTo>
                  <a:lnTo>
                    <a:pt x="2426775" y="891173"/>
                  </a:lnTo>
                  <a:lnTo>
                    <a:pt x="2062522" y="593147"/>
                  </a:lnTo>
                  <a:lnTo>
                    <a:pt x="2136302" y="503100"/>
                  </a:lnTo>
                  <a:cubicBezTo>
                    <a:pt x="2067750" y="482186"/>
                    <a:pt x="1995132" y="472310"/>
                    <a:pt x="1952723" y="472310"/>
                  </a:cubicBezTo>
                  <a:cubicBezTo>
                    <a:pt x="1885333" y="472310"/>
                    <a:pt x="1820848" y="485091"/>
                    <a:pt x="1761011" y="510652"/>
                  </a:cubicBezTo>
                  <a:cubicBezTo>
                    <a:pt x="1701173" y="536795"/>
                    <a:pt x="1648307" y="572233"/>
                    <a:pt x="1604155" y="616385"/>
                  </a:cubicBezTo>
                  <a:cubicBezTo>
                    <a:pt x="1560003" y="660537"/>
                    <a:pt x="1524566" y="713403"/>
                    <a:pt x="1498423" y="773240"/>
                  </a:cubicBezTo>
                  <a:cubicBezTo>
                    <a:pt x="1472861" y="833078"/>
                    <a:pt x="1460080" y="897563"/>
                    <a:pt x="1460080" y="964372"/>
                  </a:cubicBezTo>
                  <a:cubicBezTo>
                    <a:pt x="1460080" y="1031181"/>
                    <a:pt x="1472861" y="1095666"/>
                    <a:pt x="1498423" y="1155503"/>
                  </a:cubicBezTo>
                  <a:cubicBezTo>
                    <a:pt x="1524566" y="1215922"/>
                    <a:pt x="1558841" y="1267045"/>
                    <a:pt x="1604155" y="1312359"/>
                  </a:cubicBezTo>
                  <a:cubicBezTo>
                    <a:pt x="1648888" y="1357092"/>
                    <a:pt x="1701754" y="1393111"/>
                    <a:pt x="1761011" y="1418091"/>
                  </a:cubicBezTo>
                  <a:cubicBezTo>
                    <a:pt x="1819686" y="1443653"/>
                    <a:pt x="1884171" y="1456434"/>
                    <a:pt x="1952723" y="1456434"/>
                  </a:cubicBezTo>
                  <a:cubicBezTo>
                    <a:pt x="2020693" y="1456434"/>
                    <a:pt x="2085179" y="1443653"/>
                    <a:pt x="2143854" y="1418091"/>
                  </a:cubicBezTo>
                  <a:cubicBezTo>
                    <a:pt x="2202530" y="1393111"/>
                    <a:pt x="2255396" y="1357673"/>
                    <a:pt x="2300710" y="1312359"/>
                  </a:cubicBezTo>
                  <a:cubicBezTo>
                    <a:pt x="2346024" y="1267045"/>
                    <a:pt x="2381462" y="1214179"/>
                    <a:pt x="2406442" y="1156085"/>
                  </a:cubicBezTo>
                  <a:cubicBezTo>
                    <a:pt x="2432004" y="1097409"/>
                    <a:pt x="2444785" y="1032924"/>
                    <a:pt x="2444785" y="964953"/>
                  </a:cubicBezTo>
                  <a:cubicBezTo>
                    <a:pt x="2444785" y="943458"/>
                    <a:pt x="2443623" y="921963"/>
                    <a:pt x="2440718" y="898144"/>
                  </a:cubicBezTo>
                  <a:lnTo>
                    <a:pt x="2439556" y="890011"/>
                  </a:lnTo>
                  <a:lnTo>
                    <a:pt x="2445946" y="883620"/>
                  </a:lnTo>
                  <a:lnTo>
                    <a:pt x="2525536" y="784279"/>
                  </a:lnTo>
                  <a:lnTo>
                    <a:pt x="2525536" y="1735870"/>
                  </a:lnTo>
                  <a:lnTo>
                    <a:pt x="2518565" y="1741098"/>
                  </a:lnTo>
                  <a:cubicBezTo>
                    <a:pt x="2459889" y="1783507"/>
                    <a:pt x="2395404" y="1820107"/>
                    <a:pt x="2326272" y="1850897"/>
                  </a:cubicBezTo>
                  <a:cubicBezTo>
                    <a:pt x="2209501" y="1900859"/>
                    <a:pt x="2083436" y="1926420"/>
                    <a:pt x="1951561" y="1926420"/>
                  </a:cubicBezTo>
                  <a:cubicBezTo>
                    <a:pt x="1917866" y="1926420"/>
                    <a:pt x="1884753" y="1924677"/>
                    <a:pt x="1851638" y="1921773"/>
                  </a:cubicBezTo>
                  <a:lnTo>
                    <a:pt x="121579" y="1921773"/>
                  </a:lnTo>
                  <a:lnTo>
                    <a:pt x="121579" y="1433196"/>
                  </a:lnTo>
                  <a:lnTo>
                    <a:pt x="129713" y="1427968"/>
                  </a:lnTo>
                  <a:cubicBezTo>
                    <a:pt x="252292" y="1353607"/>
                    <a:pt x="366158" y="1276922"/>
                    <a:pt x="468404" y="1199655"/>
                  </a:cubicBezTo>
                  <a:cubicBezTo>
                    <a:pt x="568327" y="1123552"/>
                    <a:pt x="656050" y="1049190"/>
                    <a:pt x="728088" y="978315"/>
                  </a:cubicBezTo>
                  <a:cubicBezTo>
                    <a:pt x="799544" y="907439"/>
                    <a:pt x="854734" y="842954"/>
                    <a:pt x="893076" y="786021"/>
                  </a:cubicBezTo>
                  <a:cubicBezTo>
                    <a:pt x="930257" y="730832"/>
                    <a:pt x="948847" y="686680"/>
                    <a:pt x="948847" y="654147"/>
                  </a:cubicBezTo>
                  <a:cubicBezTo>
                    <a:pt x="948847" y="603604"/>
                    <a:pt x="932000" y="561776"/>
                    <a:pt x="897724" y="526919"/>
                  </a:cubicBezTo>
                  <a:cubicBezTo>
                    <a:pt x="862867" y="492062"/>
                    <a:pt x="821620" y="475215"/>
                    <a:pt x="771078" y="475215"/>
                  </a:cubicBezTo>
                  <a:cubicBezTo>
                    <a:pt x="720535" y="475215"/>
                    <a:pt x="679288" y="492062"/>
                    <a:pt x="643851" y="527500"/>
                  </a:cubicBezTo>
                  <a:cubicBezTo>
                    <a:pt x="609575" y="562938"/>
                    <a:pt x="592727" y="604766"/>
                    <a:pt x="592727" y="656470"/>
                  </a:cubicBezTo>
                  <a:lnTo>
                    <a:pt x="592727" y="673899"/>
                  </a:lnTo>
                  <a:lnTo>
                    <a:pt x="378938" y="673899"/>
                  </a:lnTo>
                  <a:cubicBezTo>
                    <a:pt x="369063" y="673899"/>
                    <a:pt x="361510" y="666346"/>
                    <a:pt x="361510" y="656470"/>
                  </a:cubicBezTo>
                  <a:cubicBezTo>
                    <a:pt x="361510" y="646594"/>
                    <a:pt x="369063" y="639042"/>
                    <a:pt x="378938" y="639042"/>
                  </a:cubicBezTo>
                  <a:lnTo>
                    <a:pt x="558451" y="639042"/>
                  </a:lnTo>
                  <a:cubicBezTo>
                    <a:pt x="561937" y="586757"/>
                    <a:pt x="582270" y="540862"/>
                    <a:pt x="618870" y="503100"/>
                  </a:cubicBezTo>
                  <a:cubicBezTo>
                    <a:pt x="660698" y="461272"/>
                    <a:pt x="711821" y="440358"/>
                    <a:pt x="771078" y="440358"/>
                  </a:cubicBezTo>
                  <a:cubicBezTo>
                    <a:pt x="830334" y="440358"/>
                    <a:pt x="881458" y="461272"/>
                    <a:pt x="922124" y="502519"/>
                  </a:cubicBezTo>
                  <a:cubicBezTo>
                    <a:pt x="962790" y="543767"/>
                    <a:pt x="983704" y="594890"/>
                    <a:pt x="983704" y="654147"/>
                  </a:cubicBezTo>
                  <a:cubicBezTo>
                    <a:pt x="983704" y="693651"/>
                    <a:pt x="962790" y="744774"/>
                    <a:pt x="921543" y="805193"/>
                  </a:cubicBezTo>
                  <a:cubicBezTo>
                    <a:pt x="881458" y="864449"/>
                    <a:pt x="826267" y="928934"/>
                    <a:pt x="751907" y="1002715"/>
                  </a:cubicBezTo>
                  <a:cubicBezTo>
                    <a:pt x="678707" y="1074752"/>
                    <a:pt x="589822" y="1150275"/>
                    <a:pt x="488738" y="1227541"/>
                  </a:cubicBezTo>
                  <a:cubicBezTo>
                    <a:pt x="387653" y="1303645"/>
                    <a:pt x="275530" y="1379749"/>
                    <a:pt x="155274" y="1452948"/>
                  </a:cubicBezTo>
                  <a:lnTo>
                    <a:pt x="155274" y="1886916"/>
                  </a:lnTo>
                  <a:lnTo>
                    <a:pt x="1852219" y="1886916"/>
                  </a:lnTo>
                  <a:lnTo>
                    <a:pt x="1852800" y="1886916"/>
                  </a:lnTo>
                  <a:cubicBezTo>
                    <a:pt x="1884753" y="1890401"/>
                    <a:pt x="1917285" y="1891563"/>
                    <a:pt x="1949819" y="1891563"/>
                  </a:cubicBezTo>
                  <a:cubicBezTo>
                    <a:pt x="2077046" y="1891563"/>
                    <a:pt x="2198464" y="1867164"/>
                    <a:pt x="2310586" y="1818945"/>
                  </a:cubicBezTo>
                  <a:cubicBezTo>
                    <a:pt x="2374490" y="1790479"/>
                    <a:pt x="2434909" y="1756784"/>
                    <a:pt x="2489517" y="1717860"/>
                  </a:cubicBezTo>
                  <a:lnTo>
                    <a:pt x="2489517" y="882458"/>
                  </a:lnTo>
                  <a:lnTo>
                    <a:pt x="2474413" y="901049"/>
                  </a:lnTo>
                  <a:cubicBezTo>
                    <a:pt x="2476737" y="923125"/>
                    <a:pt x="2477899" y="944039"/>
                    <a:pt x="2477899" y="964372"/>
                  </a:cubicBezTo>
                  <a:cubicBezTo>
                    <a:pt x="2477899" y="1036990"/>
                    <a:pt x="2463956" y="1106123"/>
                    <a:pt x="2436651" y="1169446"/>
                  </a:cubicBezTo>
                  <a:cubicBezTo>
                    <a:pt x="2409928" y="1232188"/>
                    <a:pt x="2372167" y="1288541"/>
                    <a:pt x="2323367" y="1336759"/>
                  </a:cubicBezTo>
                  <a:cubicBezTo>
                    <a:pt x="2274567" y="1385558"/>
                    <a:pt x="2218215" y="1423320"/>
                    <a:pt x="2156054" y="1450044"/>
                  </a:cubicBezTo>
                  <a:cubicBezTo>
                    <a:pt x="2093312" y="1477348"/>
                    <a:pt x="2024180" y="1491291"/>
                    <a:pt x="1951561" y="1491291"/>
                  </a:cubicBezTo>
                  <a:cubicBezTo>
                    <a:pt x="1878362" y="1491291"/>
                    <a:pt x="1809229" y="1477348"/>
                    <a:pt x="1746487" y="1450044"/>
                  </a:cubicBezTo>
                  <a:cubicBezTo>
                    <a:pt x="1683744" y="1423320"/>
                    <a:pt x="1627393" y="1384978"/>
                    <a:pt x="1579174" y="1336759"/>
                  </a:cubicBezTo>
                  <a:cubicBezTo>
                    <a:pt x="1530956" y="1288541"/>
                    <a:pt x="1493775" y="1233932"/>
                    <a:pt x="1465890" y="1169446"/>
                  </a:cubicBezTo>
                  <a:cubicBezTo>
                    <a:pt x="1438586" y="1104961"/>
                    <a:pt x="1424642" y="1036410"/>
                    <a:pt x="1424642" y="964953"/>
                  </a:cubicBezTo>
                  <a:cubicBezTo>
                    <a:pt x="1424642" y="892915"/>
                    <a:pt x="1438586" y="823783"/>
                    <a:pt x="1465890" y="759879"/>
                  </a:cubicBezTo>
                  <a:cubicBezTo>
                    <a:pt x="1493775" y="695975"/>
                    <a:pt x="1532118" y="639623"/>
                    <a:pt x="1579174" y="592566"/>
                  </a:cubicBezTo>
                  <a:cubicBezTo>
                    <a:pt x="1626231" y="545509"/>
                    <a:pt x="1682583" y="507167"/>
                    <a:pt x="1746487" y="479281"/>
                  </a:cubicBezTo>
                  <a:cubicBezTo>
                    <a:pt x="1810972" y="451977"/>
                    <a:pt x="1880105" y="438034"/>
                    <a:pt x="1951561" y="438034"/>
                  </a:cubicBezTo>
                  <a:cubicBezTo>
                    <a:pt x="2001522" y="438034"/>
                    <a:pt x="2091569" y="450815"/>
                    <a:pt x="2170578" y="478701"/>
                  </a:cubicBezTo>
                  <a:lnTo>
                    <a:pt x="2193816" y="486834"/>
                  </a:lnTo>
                  <a:lnTo>
                    <a:pt x="2110740" y="589081"/>
                  </a:lnTo>
                  <a:lnTo>
                    <a:pt x="2420966" y="842954"/>
                  </a:lnTo>
                  <a:lnTo>
                    <a:pt x="2432585" y="828431"/>
                  </a:lnTo>
                  <a:lnTo>
                    <a:pt x="2569107" y="658213"/>
                  </a:lnTo>
                  <a:lnTo>
                    <a:pt x="2569107" y="1893887"/>
                  </a:lnTo>
                  <a:lnTo>
                    <a:pt x="2969379" y="1893887"/>
                  </a:lnTo>
                  <a:lnTo>
                    <a:pt x="2969379" y="1326302"/>
                  </a:lnTo>
                  <a:cubicBezTo>
                    <a:pt x="2925227" y="1296674"/>
                    <a:pt x="2884561" y="1264141"/>
                    <a:pt x="2849705" y="1229284"/>
                  </a:cubicBezTo>
                  <a:cubicBezTo>
                    <a:pt x="2843314" y="1222893"/>
                    <a:pt x="2836342" y="1215922"/>
                    <a:pt x="2829371" y="1207789"/>
                  </a:cubicBezTo>
                  <a:cubicBezTo>
                    <a:pt x="2768953" y="1143304"/>
                    <a:pt x="2720734" y="1066619"/>
                    <a:pt x="2686459" y="980057"/>
                  </a:cubicBezTo>
                  <a:cubicBezTo>
                    <a:pt x="2651602" y="894077"/>
                    <a:pt x="2634173" y="801707"/>
                    <a:pt x="2634173" y="704689"/>
                  </a:cubicBezTo>
                  <a:cubicBezTo>
                    <a:pt x="2634173" y="601861"/>
                    <a:pt x="2653925" y="503681"/>
                    <a:pt x="2693430" y="413634"/>
                  </a:cubicBezTo>
                  <a:cubicBezTo>
                    <a:pt x="2695173" y="408406"/>
                    <a:pt x="2696915" y="404339"/>
                    <a:pt x="2699239" y="400854"/>
                  </a:cubicBezTo>
                  <a:cubicBezTo>
                    <a:pt x="2737581" y="316035"/>
                    <a:pt x="2789286" y="240512"/>
                    <a:pt x="2853771" y="176608"/>
                  </a:cubicBezTo>
                  <a:cubicBezTo>
                    <a:pt x="2888627" y="141170"/>
                    <a:pt x="2927551" y="109218"/>
                    <a:pt x="2969960" y="81333"/>
                  </a:cubicBezTo>
                  <a:lnTo>
                    <a:pt x="2969960" y="34857"/>
                  </a:lnTo>
                  <a:lnTo>
                    <a:pt x="2560393" y="34857"/>
                  </a:lnTo>
                  <a:lnTo>
                    <a:pt x="2443041" y="179513"/>
                  </a:lnTo>
                  <a:lnTo>
                    <a:pt x="2430261" y="172541"/>
                  </a:lnTo>
                  <a:cubicBezTo>
                    <a:pt x="2401795" y="156856"/>
                    <a:pt x="2334405" y="120256"/>
                    <a:pt x="2311748" y="110380"/>
                  </a:cubicBezTo>
                  <a:cubicBezTo>
                    <a:pt x="2197882" y="60999"/>
                    <a:pt x="2079950" y="37181"/>
                    <a:pt x="1950980" y="37181"/>
                  </a:cubicBezTo>
                  <a:cubicBezTo>
                    <a:pt x="1820267" y="37181"/>
                    <a:pt x="1699430" y="61581"/>
                    <a:pt x="1590793" y="110380"/>
                  </a:cubicBezTo>
                  <a:cubicBezTo>
                    <a:pt x="1449623" y="173703"/>
                    <a:pt x="1365386" y="239931"/>
                    <a:pt x="1295091" y="301511"/>
                  </a:cubicBezTo>
                  <a:lnTo>
                    <a:pt x="1280568" y="314292"/>
                  </a:lnTo>
                  <a:lnTo>
                    <a:pt x="1269530" y="298607"/>
                  </a:lnTo>
                  <a:cubicBezTo>
                    <a:pt x="1249778" y="270722"/>
                    <a:pt x="1227702" y="244579"/>
                    <a:pt x="1204464" y="220760"/>
                  </a:cubicBezTo>
                  <a:cubicBezTo>
                    <a:pt x="1147531" y="164408"/>
                    <a:pt x="1084208" y="121418"/>
                    <a:pt x="1009846" y="88304"/>
                  </a:cubicBezTo>
                  <a:cubicBezTo>
                    <a:pt x="937228" y="56352"/>
                    <a:pt x="857638" y="40085"/>
                    <a:pt x="771659" y="40085"/>
                  </a:cubicBezTo>
                  <a:cubicBezTo>
                    <a:pt x="685098" y="40085"/>
                    <a:pt x="606670" y="55771"/>
                    <a:pt x="532890" y="88885"/>
                  </a:cubicBezTo>
                  <a:cubicBezTo>
                    <a:pt x="458528" y="121418"/>
                    <a:pt x="392301" y="166151"/>
                    <a:pt x="337110" y="221341"/>
                  </a:cubicBezTo>
                  <a:cubicBezTo>
                    <a:pt x="281339" y="277112"/>
                    <a:pt x="236607" y="343340"/>
                    <a:pt x="204654" y="417120"/>
                  </a:cubicBezTo>
                  <a:cubicBezTo>
                    <a:pt x="172121" y="490900"/>
                    <a:pt x="155855" y="569328"/>
                    <a:pt x="155855" y="655889"/>
                  </a:cubicBezTo>
                  <a:lnTo>
                    <a:pt x="155855" y="673318"/>
                  </a:lnTo>
                  <a:lnTo>
                    <a:pt x="0" y="673318"/>
                  </a:lnTo>
                  <a:lnTo>
                    <a:pt x="0" y="638461"/>
                  </a:lnTo>
                  <a:lnTo>
                    <a:pt x="121579" y="638461"/>
                  </a:lnTo>
                  <a:cubicBezTo>
                    <a:pt x="123322" y="553642"/>
                    <a:pt x="140170" y="476377"/>
                    <a:pt x="172703" y="403177"/>
                  </a:cubicBezTo>
                  <a:cubicBezTo>
                    <a:pt x="206978" y="325331"/>
                    <a:pt x="254035" y="255617"/>
                    <a:pt x="312711" y="196360"/>
                  </a:cubicBezTo>
                  <a:cubicBezTo>
                    <a:pt x="371386" y="137684"/>
                    <a:pt x="440519" y="90628"/>
                    <a:pt x="518947" y="56352"/>
                  </a:cubicBezTo>
                  <a:cubicBezTo>
                    <a:pt x="596212" y="22076"/>
                    <a:pt x="681031" y="4648"/>
                    <a:pt x="771659" y="4648"/>
                  </a:cubicBezTo>
                  <a:cubicBezTo>
                    <a:pt x="862287" y="4648"/>
                    <a:pt x="947104" y="22076"/>
                    <a:pt x="1023789" y="56352"/>
                  </a:cubicBezTo>
                  <a:cubicBezTo>
                    <a:pt x="1101055" y="90628"/>
                    <a:pt x="1169607" y="137684"/>
                    <a:pt x="1228864" y="196360"/>
                  </a:cubicBezTo>
                  <a:cubicBezTo>
                    <a:pt x="1249196" y="217274"/>
                    <a:pt x="1268949" y="239931"/>
                    <a:pt x="1286378" y="263169"/>
                  </a:cubicBezTo>
                  <a:cubicBezTo>
                    <a:pt x="1356091" y="203332"/>
                    <a:pt x="1440909" y="139428"/>
                    <a:pt x="1576851" y="79009"/>
                  </a:cubicBezTo>
                  <a:cubicBezTo>
                    <a:pt x="1689554" y="28466"/>
                    <a:pt x="1815620" y="2905"/>
                    <a:pt x="1950980" y="2905"/>
                  </a:cubicBezTo>
                  <a:cubicBezTo>
                    <a:pt x="2082855" y="2905"/>
                    <a:pt x="2208920" y="28466"/>
                    <a:pt x="2325691" y="79009"/>
                  </a:cubicBezTo>
                  <a:cubicBezTo>
                    <a:pt x="2345443" y="87723"/>
                    <a:pt x="2390176" y="111542"/>
                    <a:pt x="2434327" y="13536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6F850D35-B285-4CDF-B7BF-E616C7CB7140}"/>
                </a:ext>
              </a:extLst>
            </p:cNvPr>
            <p:cNvSpPr/>
            <p:nvPr/>
          </p:nvSpPr>
          <p:spPr>
            <a:xfrm>
              <a:off x="1501254" y="2136108"/>
              <a:ext cx="3584422" cy="58554"/>
            </a:xfrm>
            <a:custGeom>
              <a:avLst/>
              <a:gdLst>
                <a:gd name="connsiteX0" fmla="*/ 17429 w 2020599"/>
                <a:gd name="connsiteY0" fmla="*/ 0 h 34857"/>
                <a:gd name="connsiteX1" fmla="*/ 2020599 w 2020599"/>
                <a:gd name="connsiteY1" fmla="*/ 0 h 34857"/>
                <a:gd name="connsiteX2" fmla="*/ 2020599 w 2020599"/>
                <a:gd name="connsiteY2" fmla="*/ 34857 h 34857"/>
                <a:gd name="connsiteX3" fmla="*/ 17429 w 2020599"/>
                <a:gd name="connsiteY3" fmla="*/ 34857 h 34857"/>
                <a:gd name="connsiteX4" fmla="*/ 0 w 2020599"/>
                <a:gd name="connsiteY4" fmla="*/ 17428 h 34857"/>
                <a:gd name="connsiteX5" fmla="*/ 17429 w 2020599"/>
                <a:gd name="connsiteY5" fmla="*/ 0 h 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599" h="34857">
                  <a:moveTo>
                    <a:pt x="17429" y="0"/>
                  </a:moveTo>
                  <a:lnTo>
                    <a:pt x="2020599" y="0"/>
                  </a:lnTo>
                  <a:lnTo>
                    <a:pt x="2020599" y="34857"/>
                  </a:lnTo>
                  <a:lnTo>
                    <a:pt x="17429" y="34857"/>
                  </a:lnTo>
                  <a:cubicBezTo>
                    <a:pt x="7552" y="34857"/>
                    <a:pt x="0" y="27305"/>
                    <a:pt x="0" y="17428"/>
                  </a:cubicBezTo>
                  <a:cubicBezTo>
                    <a:pt x="0" y="7552"/>
                    <a:pt x="7552" y="0"/>
                    <a:pt x="1742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23000">
                  <a:schemeClr val="bg1">
                    <a:alpha val="54000"/>
                  </a:schemeClr>
                </a:gs>
                <a:gs pos="67000">
                  <a:schemeClr val="bg1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647A2503-95AA-40B8-B815-F4ABA4B0823F}"/>
                </a:ext>
              </a:extLst>
            </p:cNvPr>
            <p:cNvGrpSpPr/>
            <p:nvPr/>
          </p:nvGrpSpPr>
          <p:grpSpPr>
            <a:xfrm rot="20085461">
              <a:off x="873463" y="1540457"/>
              <a:ext cx="1224531" cy="1224531"/>
              <a:chOff x="3670934" y="2441248"/>
              <a:chExt cx="590107" cy="590107"/>
            </a:xfrm>
          </p:grpSpPr>
          <p:sp>
            <p:nvSpPr>
              <p:cNvPr id="20" name="Star: 4 Points 19">
                <a:extLst>
                  <a:ext uri="{FF2B5EF4-FFF2-40B4-BE49-F238E27FC236}">
                    <a16:creationId xmlns="" xmlns:a16="http://schemas.microsoft.com/office/drawing/2014/main" id="{F9ACE60C-2E28-4B4D-BFAE-E26DB67F753C}"/>
                  </a:ext>
                </a:extLst>
              </p:cNvPr>
              <p:cNvSpPr/>
              <p:nvPr/>
            </p:nvSpPr>
            <p:spPr>
              <a:xfrm>
                <a:off x="3670934" y="244124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Star: 4 Points 20">
                <a:extLst>
                  <a:ext uri="{FF2B5EF4-FFF2-40B4-BE49-F238E27FC236}">
                    <a16:creationId xmlns="" xmlns:a16="http://schemas.microsoft.com/office/drawing/2014/main" id="{4C327E0F-29F0-4DEB-8FE0-BB07E119F107}"/>
                  </a:ext>
                </a:extLst>
              </p:cNvPr>
              <p:cNvSpPr/>
              <p:nvPr/>
            </p:nvSpPr>
            <p:spPr>
              <a:xfrm rot="2700000">
                <a:off x="3751402" y="253013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65114FCA-8271-4ADD-80EA-8B6B8377D3E9}"/>
                </a:ext>
              </a:extLst>
            </p:cNvPr>
            <p:cNvGrpSpPr/>
            <p:nvPr/>
          </p:nvGrpSpPr>
          <p:grpSpPr>
            <a:xfrm rot="20085461">
              <a:off x="8282170" y="4213211"/>
              <a:ext cx="867024" cy="867023"/>
              <a:chOff x="4075401" y="2631558"/>
              <a:chExt cx="590107" cy="590107"/>
            </a:xfrm>
          </p:grpSpPr>
          <p:sp>
            <p:nvSpPr>
              <p:cNvPr id="23" name="Star: 4 Points 22">
                <a:extLst>
                  <a:ext uri="{FF2B5EF4-FFF2-40B4-BE49-F238E27FC236}">
                    <a16:creationId xmlns="" xmlns:a16="http://schemas.microsoft.com/office/drawing/2014/main" id="{ED72B6AD-8BA8-446D-8C81-C99705809AA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Star: 4 Points 23">
                <a:extLst>
                  <a:ext uri="{FF2B5EF4-FFF2-40B4-BE49-F238E27FC236}">
                    <a16:creationId xmlns="" xmlns:a16="http://schemas.microsoft.com/office/drawing/2014/main" id="{383659A5-499F-448E-9575-337361EA3EA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310BED1C-D244-485C-B7CA-90389ECA1BE3}"/>
                </a:ext>
              </a:extLst>
            </p:cNvPr>
            <p:cNvGrpSpPr/>
            <p:nvPr/>
          </p:nvGrpSpPr>
          <p:grpSpPr>
            <a:xfrm rot="21267174">
              <a:off x="8929773" y="4224398"/>
              <a:ext cx="867024" cy="867023"/>
              <a:chOff x="4075401" y="2631558"/>
              <a:chExt cx="590107" cy="590107"/>
            </a:xfrm>
          </p:grpSpPr>
          <p:sp>
            <p:nvSpPr>
              <p:cNvPr id="26" name="Star: 4 Points 25">
                <a:extLst>
                  <a:ext uri="{FF2B5EF4-FFF2-40B4-BE49-F238E27FC236}">
                    <a16:creationId xmlns="" xmlns:a16="http://schemas.microsoft.com/office/drawing/2014/main" id="{DF62FAD2-34CF-420B-8034-FAB0C54AB8F7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Star: 4 Points 26">
                <a:extLst>
                  <a:ext uri="{FF2B5EF4-FFF2-40B4-BE49-F238E27FC236}">
                    <a16:creationId xmlns="" xmlns:a16="http://schemas.microsoft.com/office/drawing/2014/main" id="{BEC85736-3345-42A3-ACA4-980DD5F2DA67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59098F27-0B20-4331-88DA-54E7FD64EDB4}"/>
                </a:ext>
              </a:extLst>
            </p:cNvPr>
            <p:cNvGrpSpPr/>
            <p:nvPr/>
          </p:nvGrpSpPr>
          <p:grpSpPr>
            <a:xfrm rot="2316954">
              <a:off x="7475010" y="3916557"/>
              <a:ext cx="620491" cy="620491"/>
              <a:chOff x="9236131" y="1730779"/>
              <a:chExt cx="590107" cy="590107"/>
            </a:xfrm>
          </p:grpSpPr>
          <p:sp>
            <p:nvSpPr>
              <p:cNvPr id="29" name="Star: 4 Points 28">
                <a:extLst>
                  <a:ext uri="{FF2B5EF4-FFF2-40B4-BE49-F238E27FC236}">
                    <a16:creationId xmlns="" xmlns:a16="http://schemas.microsoft.com/office/drawing/2014/main" id="{EA34349C-2C58-4F7C-9A18-6AB03F962FB9}"/>
                  </a:ext>
                </a:extLst>
              </p:cNvPr>
              <p:cNvSpPr/>
              <p:nvPr/>
            </p:nvSpPr>
            <p:spPr>
              <a:xfrm>
                <a:off x="9236131" y="1730779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Star: 4 Points 29">
                <a:extLst>
                  <a:ext uri="{FF2B5EF4-FFF2-40B4-BE49-F238E27FC236}">
                    <a16:creationId xmlns="" xmlns:a16="http://schemas.microsoft.com/office/drawing/2014/main" id="{12F6D01B-88E5-444E-9094-87E47A471DF9}"/>
                  </a:ext>
                </a:extLst>
              </p:cNvPr>
              <p:cNvSpPr/>
              <p:nvPr/>
            </p:nvSpPr>
            <p:spPr>
              <a:xfrm rot="2700000">
                <a:off x="9316594" y="1819664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06CB807B-6480-40FB-A876-39188DA84051}"/>
                </a:ext>
              </a:extLst>
            </p:cNvPr>
            <p:cNvGrpSpPr/>
            <p:nvPr/>
          </p:nvGrpSpPr>
          <p:grpSpPr>
            <a:xfrm rot="3219636">
              <a:off x="8154090" y="4761613"/>
              <a:ext cx="469955" cy="469955"/>
              <a:chOff x="4075401" y="2631558"/>
              <a:chExt cx="590107" cy="590107"/>
            </a:xfrm>
          </p:grpSpPr>
          <p:sp>
            <p:nvSpPr>
              <p:cNvPr id="32" name="Star: 4 Points 31">
                <a:extLst>
                  <a:ext uri="{FF2B5EF4-FFF2-40B4-BE49-F238E27FC236}">
                    <a16:creationId xmlns="" xmlns:a16="http://schemas.microsoft.com/office/drawing/2014/main" id="{CAEA9B0D-9059-4CCC-ADBD-7B36BE1DADD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Star: 4 Points 32">
                <a:extLst>
                  <a:ext uri="{FF2B5EF4-FFF2-40B4-BE49-F238E27FC236}">
                    <a16:creationId xmlns="" xmlns:a16="http://schemas.microsoft.com/office/drawing/2014/main" id="{59EC20BC-EDAF-45E2-8A8B-592E11FF2AD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02F088B8-8329-46FC-827B-15E9CFC7D837}"/>
                </a:ext>
              </a:extLst>
            </p:cNvPr>
            <p:cNvGrpSpPr/>
            <p:nvPr/>
          </p:nvGrpSpPr>
          <p:grpSpPr>
            <a:xfrm rot="1035712">
              <a:off x="9932427" y="4111043"/>
              <a:ext cx="412752" cy="412752"/>
              <a:chOff x="4075401" y="2631558"/>
              <a:chExt cx="590107" cy="590107"/>
            </a:xfrm>
          </p:grpSpPr>
          <p:sp>
            <p:nvSpPr>
              <p:cNvPr id="35" name="Star: 4 Points 34">
                <a:extLst>
                  <a:ext uri="{FF2B5EF4-FFF2-40B4-BE49-F238E27FC236}">
                    <a16:creationId xmlns="" xmlns:a16="http://schemas.microsoft.com/office/drawing/2014/main" id="{10305E5B-269A-4264-94C1-28409CDE5C0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Star: 4 Points 35">
                <a:extLst>
                  <a:ext uri="{FF2B5EF4-FFF2-40B4-BE49-F238E27FC236}">
                    <a16:creationId xmlns="" xmlns:a16="http://schemas.microsoft.com/office/drawing/2014/main" id="{80BEFCAC-CDFA-44B0-9FC3-C01CB651CAB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AF2FDB29-47BF-4393-9CF2-77074802213F}"/>
                </a:ext>
              </a:extLst>
            </p:cNvPr>
            <p:cNvGrpSpPr/>
            <p:nvPr/>
          </p:nvGrpSpPr>
          <p:grpSpPr>
            <a:xfrm rot="20085461">
              <a:off x="10106271" y="3655666"/>
              <a:ext cx="326184" cy="326184"/>
              <a:chOff x="4075401" y="2631558"/>
              <a:chExt cx="590107" cy="590107"/>
            </a:xfrm>
          </p:grpSpPr>
          <p:sp>
            <p:nvSpPr>
              <p:cNvPr id="38" name="Star: 4 Points 37">
                <a:extLst>
                  <a:ext uri="{FF2B5EF4-FFF2-40B4-BE49-F238E27FC236}">
                    <a16:creationId xmlns="" xmlns:a16="http://schemas.microsoft.com/office/drawing/2014/main" id="{A732E858-B9DA-4B5F-9605-4EA75476DC0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Star: 4 Points 38">
                <a:extLst>
                  <a:ext uri="{FF2B5EF4-FFF2-40B4-BE49-F238E27FC236}">
                    <a16:creationId xmlns="" xmlns:a16="http://schemas.microsoft.com/office/drawing/2014/main" id="{9DBE199F-19C1-472C-9A18-4EB662CCF5B2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="" xmlns:a16="http://schemas.microsoft.com/office/drawing/2014/main" id="{792C4C65-5F16-4250-905B-8425E0033BB0}"/>
                </a:ext>
              </a:extLst>
            </p:cNvPr>
            <p:cNvGrpSpPr/>
            <p:nvPr/>
          </p:nvGrpSpPr>
          <p:grpSpPr>
            <a:xfrm rot="547670">
              <a:off x="10608564" y="1502941"/>
              <a:ext cx="619636" cy="619636"/>
              <a:chOff x="4075401" y="2631558"/>
              <a:chExt cx="590107" cy="590107"/>
            </a:xfrm>
          </p:grpSpPr>
          <p:sp>
            <p:nvSpPr>
              <p:cNvPr id="41" name="Star: 4 Points 40">
                <a:extLst>
                  <a:ext uri="{FF2B5EF4-FFF2-40B4-BE49-F238E27FC236}">
                    <a16:creationId xmlns="" xmlns:a16="http://schemas.microsoft.com/office/drawing/2014/main" id="{DC5FA297-B0DA-4AAB-853A-98705E70B9A8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Star: 4 Points 41">
                <a:extLst>
                  <a:ext uri="{FF2B5EF4-FFF2-40B4-BE49-F238E27FC236}">
                    <a16:creationId xmlns="" xmlns:a16="http://schemas.microsoft.com/office/drawing/2014/main" id="{192B1605-B0FB-41C2-A130-7DF02210D74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077014FB-9C84-402A-9D07-50D1CBA47FB9}"/>
                </a:ext>
              </a:extLst>
            </p:cNvPr>
            <p:cNvGrpSpPr/>
            <p:nvPr/>
          </p:nvGrpSpPr>
          <p:grpSpPr>
            <a:xfrm rot="20085461">
              <a:off x="10356068" y="3507213"/>
              <a:ext cx="261702" cy="261702"/>
              <a:chOff x="4075401" y="2631558"/>
              <a:chExt cx="590107" cy="590107"/>
            </a:xfrm>
          </p:grpSpPr>
          <p:sp>
            <p:nvSpPr>
              <p:cNvPr id="44" name="Star: 4 Points 43">
                <a:extLst>
                  <a:ext uri="{FF2B5EF4-FFF2-40B4-BE49-F238E27FC236}">
                    <a16:creationId xmlns="" xmlns:a16="http://schemas.microsoft.com/office/drawing/2014/main" id="{AFEA92F8-0919-4CF6-84F6-DC4D51BF243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Star: 4 Points 44">
                <a:extLst>
                  <a:ext uri="{FF2B5EF4-FFF2-40B4-BE49-F238E27FC236}">
                    <a16:creationId xmlns="" xmlns:a16="http://schemas.microsoft.com/office/drawing/2014/main" id="{D11C3469-F861-4390-A8B7-826F65A99A55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="" xmlns:a16="http://schemas.microsoft.com/office/drawing/2014/main" id="{5D31B77F-882F-462A-BB15-6CA31ACC57D1}"/>
                </a:ext>
              </a:extLst>
            </p:cNvPr>
            <p:cNvGrpSpPr/>
            <p:nvPr/>
          </p:nvGrpSpPr>
          <p:grpSpPr>
            <a:xfrm rot="20085461">
              <a:off x="10209488" y="3921288"/>
              <a:ext cx="260674" cy="260674"/>
              <a:chOff x="4075401" y="2631558"/>
              <a:chExt cx="590107" cy="590107"/>
            </a:xfrm>
          </p:grpSpPr>
          <p:sp>
            <p:nvSpPr>
              <p:cNvPr id="47" name="Star: 4 Points 46">
                <a:extLst>
                  <a:ext uri="{FF2B5EF4-FFF2-40B4-BE49-F238E27FC236}">
                    <a16:creationId xmlns="" xmlns:a16="http://schemas.microsoft.com/office/drawing/2014/main" id="{70829C5A-CC46-42C3-8ADB-DB59679CC157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Star: 4 Points 47">
                <a:extLst>
                  <a:ext uri="{FF2B5EF4-FFF2-40B4-BE49-F238E27FC236}">
                    <a16:creationId xmlns="" xmlns:a16="http://schemas.microsoft.com/office/drawing/2014/main" id="{B2F4E925-1CC0-4534-8CC3-FA12AD8B1D0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="" xmlns:a16="http://schemas.microsoft.com/office/drawing/2014/main" id="{EE88AFCD-3453-4258-B210-691264357FF9}"/>
                </a:ext>
              </a:extLst>
            </p:cNvPr>
            <p:cNvGrpSpPr/>
            <p:nvPr/>
          </p:nvGrpSpPr>
          <p:grpSpPr>
            <a:xfrm rot="21441558">
              <a:off x="10008458" y="3901011"/>
              <a:ext cx="260674" cy="260674"/>
              <a:chOff x="4075401" y="2631558"/>
              <a:chExt cx="590107" cy="590107"/>
            </a:xfrm>
          </p:grpSpPr>
          <p:sp>
            <p:nvSpPr>
              <p:cNvPr id="50" name="Star: 4 Points 49">
                <a:extLst>
                  <a:ext uri="{FF2B5EF4-FFF2-40B4-BE49-F238E27FC236}">
                    <a16:creationId xmlns="" xmlns:a16="http://schemas.microsoft.com/office/drawing/2014/main" id="{BB72440F-D215-4EA3-B972-3C7BE62BDC7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Star: 4 Points 50">
                <a:extLst>
                  <a:ext uri="{FF2B5EF4-FFF2-40B4-BE49-F238E27FC236}">
                    <a16:creationId xmlns="" xmlns:a16="http://schemas.microsoft.com/office/drawing/2014/main" id="{9186EEDC-7924-4BD0-94BF-C52B1FDB829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Freeform 55">
              <a:extLst>
                <a:ext uri="{FF2B5EF4-FFF2-40B4-BE49-F238E27FC236}">
                  <a16:creationId xmlns="" xmlns:a16="http://schemas.microsoft.com/office/drawing/2014/main" id="{836DA6C2-0073-40BF-8A49-E778BC57FBA6}"/>
                </a:ext>
              </a:extLst>
            </p:cNvPr>
            <p:cNvSpPr/>
            <p:nvPr/>
          </p:nvSpPr>
          <p:spPr>
            <a:xfrm rot="1659476">
              <a:off x="10697156" y="274988"/>
              <a:ext cx="261580" cy="640961"/>
            </a:xfrm>
            <a:custGeom>
              <a:avLst/>
              <a:gdLst/>
              <a:ahLst/>
              <a:cxnLst/>
              <a:rect l="l" t="t" r="r" b="b"/>
              <a:pathLst>
                <a:path w="1060423" h="2598393">
                  <a:moveTo>
                    <a:pt x="511607" y="1989888"/>
                  </a:moveTo>
                  <a:cubicBezTo>
                    <a:pt x="421916" y="2038892"/>
                    <a:pt x="392123" y="2248491"/>
                    <a:pt x="577615" y="2379095"/>
                  </a:cubicBezTo>
                  <a:cubicBezTo>
                    <a:pt x="531205" y="2257454"/>
                    <a:pt x="562054" y="2197447"/>
                    <a:pt x="592034" y="2136572"/>
                  </a:cubicBezTo>
                  <a:cubicBezTo>
                    <a:pt x="592534" y="2167519"/>
                    <a:pt x="560915" y="2234057"/>
                    <a:pt x="638675" y="2272816"/>
                  </a:cubicBezTo>
                  <a:cubicBezTo>
                    <a:pt x="602283" y="2156226"/>
                    <a:pt x="756001" y="2119500"/>
                    <a:pt x="594605" y="1990756"/>
                  </a:cubicBezTo>
                  <a:cubicBezTo>
                    <a:pt x="828052" y="2024484"/>
                    <a:pt x="759407" y="2143283"/>
                    <a:pt x="814896" y="2262952"/>
                  </a:cubicBezTo>
                  <a:cubicBezTo>
                    <a:pt x="774295" y="2270013"/>
                    <a:pt x="715464" y="2161619"/>
                    <a:pt x="728685" y="2212952"/>
                  </a:cubicBezTo>
                  <a:cubicBezTo>
                    <a:pt x="798068" y="2415798"/>
                    <a:pt x="590532" y="2421590"/>
                    <a:pt x="656442" y="2598393"/>
                  </a:cubicBezTo>
                  <a:cubicBezTo>
                    <a:pt x="451592" y="2586815"/>
                    <a:pt x="511509" y="2396411"/>
                    <a:pt x="415171" y="2350110"/>
                  </a:cubicBezTo>
                  <a:cubicBezTo>
                    <a:pt x="389023" y="2345435"/>
                    <a:pt x="357666" y="2366802"/>
                    <a:pt x="415723" y="2461957"/>
                  </a:cubicBezTo>
                  <a:cubicBezTo>
                    <a:pt x="77590" y="2209980"/>
                    <a:pt x="314998" y="2004011"/>
                    <a:pt x="511607" y="1989888"/>
                  </a:cubicBezTo>
                  <a:close/>
                  <a:moveTo>
                    <a:pt x="344786" y="1884983"/>
                  </a:moveTo>
                  <a:lnTo>
                    <a:pt x="722598" y="1884983"/>
                  </a:lnTo>
                  <a:cubicBezTo>
                    <a:pt x="716460" y="1906965"/>
                    <a:pt x="711917" y="1928321"/>
                    <a:pt x="707988" y="1948728"/>
                  </a:cubicBezTo>
                  <a:lnTo>
                    <a:pt x="357819" y="1948059"/>
                  </a:lnTo>
                  <a:close/>
                  <a:moveTo>
                    <a:pt x="530212" y="651224"/>
                  </a:moveTo>
                  <a:cubicBezTo>
                    <a:pt x="585486" y="651224"/>
                    <a:pt x="630294" y="696033"/>
                    <a:pt x="630294" y="751307"/>
                  </a:cubicBezTo>
                  <a:cubicBezTo>
                    <a:pt x="630294" y="806581"/>
                    <a:pt x="585486" y="851389"/>
                    <a:pt x="530212" y="851389"/>
                  </a:cubicBezTo>
                  <a:cubicBezTo>
                    <a:pt x="474938" y="851389"/>
                    <a:pt x="430129" y="806581"/>
                    <a:pt x="430129" y="751307"/>
                  </a:cubicBezTo>
                  <a:cubicBezTo>
                    <a:pt x="430129" y="696033"/>
                    <a:pt x="474938" y="651224"/>
                    <a:pt x="530212" y="651224"/>
                  </a:cubicBezTo>
                  <a:close/>
                  <a:moveTo>
                    <a:pt x="530212" y="551141"/>
                  </a:moveTo>
                  <a:cubicBezTo>
                    <a:pt x="419664" y="551141"/>
                    <a:pt x="330046" y="640759"/>
                    <a:pt x="330046" y="751307"/>
                  </a:cubicBezTo>
                  <a:cubicBezTo>
                    <a:pt x="330046" y="861855"/>
                    <a:pt x="419664" y="951472"/>
                    <a:pt x="530212" y="951472"/>
                  </a:cubicBezTo>
                  <a:cubicBezTo>
                    <a:pt x="640760" y="951472"/>
                    <a:pt x="730377" y="861855"/>
                    <a:pt x="730377" y="751307"/>
                  </a:cubicBezTo>
                  <a:cubicBezTo>
                    <a:pt x="730377" y="640759"/>
                    <a:pt x="640760" y="551141"/>
                    <a:pt x="530212" y="551141"/>
                  </a:cubicBezTo>
                  <a:close/>
                  <a:moveTo>
                    <a:pt x="286245" y="353827"/>
                  </a:moveTo>
                  <a:cubicBezTo>
                    <a:pt x="438132" y="439406"/>
                    <a:pt x="623290" y="440561"/>
                    <a:pt x="776100" y="356932"/>
                  </a:cubicBezTo>
                  <a:cubicBezTo>
                    <a:pt x="941305" y="720175"/>
                    <a:pt x="898096" y="1115325"/>
                    <a:pt x="825241" y="1447764"/>
                  </a:cubicBezTo>
                  <a:lnTo>
                    <a:pt x="1060423" y="1673413"/>
                  </a:lnTo>
                  <a:lnTo>
                    <a:pt x="1021935" y="1978110"/>
                  </a:lnTo>
                  <a:lnTo>
                    <a:pt x="745125" y="1786699"/>
                  </a:lnTo>
                  <a:lnTo>
                    <a:pt x="734250" y="1834148"/>
                  </a:lnTo>
                  <a:lnTo>
                    <a:pt x="332991" y="1834148"/>
                  </a:lnTo>
                  <a:cubicBezTo>
                    <a:pt x="330005" y="1820736"/>
                    <a:pt x="326662" y="1807037"/>
                    <a:pt x="323192" y="1793020"/>
                  </a:cubicBezTo>
                  <a:lnTo>
                    <a:pt x="38489" y="1989888"/>
                  </a:lnTo>
                  <a:lnTo>
                    <a:pt x="0" y="1685191"/>
                  </a:lnTo>
                  <a:lnTo>
                    <a:pt x="237343" y="1457469"/>
                  </a:lnTo>
                  <a:lnTo>
                    <a:pt x="238009" y="1459571"/>
                  </a:lnTo>
                  <a:lnTo>
                    <a:pt x="242012" y="1446515"/>
                  </a:lnTo>
                  <a:cubicBezTo>
                    <a:pt x="171205" y="1115067"/>
                    <a:pt x="127758" y="714059"/>
                    <a:pt x="286245" y="353827"/>
                  </a:cubicBezTo>
                  <a:close/>
                  <a:moveTo>
                    <a:pt x="527942" y="0"/>
                  </a:moveTo>
                  <a:cubicBezTo>
                    <a:pt x="622760" y="95693"/>
                    <a:pt x="695048" y="196745"/>
                    <a:pt x="748164" y="301374"/>
                  </a:cubicBezTo>
                  <a:cubicBezTo>
                    <a:pt x="612692" y="376844"/>
                    <a:pt x="447588" y="375495"/>
                    <a:pt x="312997" y="298024"/>
                  </a:cubicBezTo>
                  <a:cubicBezTo>
                    <a:pt x="364591" y="193505"/>
                    <a:pt x="435080" y="93397"/>
                    <a:pt x="5279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="" xmlns:a16="http://schemas.microsoft.com/office/drawing/2014/main" id="{DA29E9FE-2C74-4DE3-9E1D-025EE1B911D8}"/>
                </a:ext>
              </a:extLst>
            </p:cNvPr>
            <p:cNvGrpSpPr/>
            <p:nvPr/>
          </p:nvGrpSpPr>
          <p:grpSpPr>
            <a:xfrm rot="20085461">
              <a:off x="8229753" y="4332968"/>
              <a:ext cx="260674" cy="260674"/>
              <a:chOff x="4075401" y="2631558"/>
              <a:chExt cx="590107" cy="590107"/>
            </a:xfrm>
          </p:grpSpPr>
          <p:sp>
            <p:nvSpPr>
              <p:cNvPr id="55" name="Star: 4 Points 54">
                <a:extLst>
                  <a:ext uri="{FF2B5EF4-FFF2-40B4-BE49-F238E27FC236}">
                    <a16:creationId xmlns="" xmlns:a16="http://schemas.microsoft.com/office/drawing/2014/main" id="{7A3261E6-712D-4BC9-ACCB-B2A14820A99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Star: 4 Points 55">
                <a:extLst>
                  <a:ext uri="{FF2B5EF4-FFF2-40B4-BE49-F238E27FC236}">
                    <a16:creationId xmlns="" xmlns:a16="http://schemas.microsoft.com/office/drawing/2014/main" id="{7DD5210A-2598-4AE1-A591-D4AEE918ECC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="" xmlns:a16="http://schemas.microsoft.com/office/drawing/2014/main" id="{2D91BCBD-F19F-4980-B8F4-8988CC5D7A7B}"/>
                </a:ext>
              </a:extLst>
            </p:cNvPr>
            <p:cNvGrpSpPr/>
            <p:nvPr/>
          </p:nvGrpSpPr>
          <p:grpSpPr>
            <a:xfrm rot="21441558">
              <a:off x="8458373" y="4035205"/>
              <a:ext cx="260674" cy="260674"/>
              <a:chOff x="4075401" y="2631558"/>
              <a:chExt cx="590107" cy="590107"/>
            </a:xfrm>
          </p:grpSpPr>
          <p:sp>
            <p:nvSpPr>
              <p:cNvPr id="58" name="Star: 4 Points 57">
                <a:extLst>
                  <a:ext uri="{FF2B5EF4-FFF2-40B4-BE49-F238E27FC236}">
                    <a16:creationId xmlns="" xmlns:a16="http://schemas.microsoft.com/office/drawing/2014/main" id="{DE63C925-F705-4B1B-B06B-3C4BBE6317D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Star: 4 Points 58">
                <a:extLst>
                  <a:ext uri="{FF2B5EF4-FFF2-40B4-BE49-F238E27FC236}">
                    <a16:creationId xmlns="" xmlns:a16="http://schemas.microsoft.com/office/drawing/2014/main" id="{E22C0EC5-29D3-431E-ACC4-56E7B598E6D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="" xmlns:a16="http://schemas.microsoft.com/office/drawing/2014/main" id="{D55A9E43-71C2-4F62-9B4E-7BC15D52BF50}"/>
                </a:ext>
              </a:extLst>
            </p:cNvPr>
            <p:cNvGrpSpPr/>
            <p:nvPr/>
          </p:nvGrpSpPr>
          <p:grpSpPr>
            <a:xfrm rot="18775233">
              <a:off x="8251088" y="4526998"/>
              <a:ext cx="260674" cy="260674"/>
              <a:chOff x="4075401" y="2631558"/>
              <a:chExt cx="590107" cy="590107"/>
            </a:xfrm>
          </p:grpSpPr>
          <p:sp>
            <p:nvSpPr>
              <p:cNvPr id="61" name="Star: 4 Points 60">
                <a:extLst>
                  <a:ext uri="{FF2B5EF4-FFF2-40B4-BE49-F238E27FC236}">
                    <a16:creationId xmlns="" xmlns:a16="http://schemas.microsoft.com/office/drawing/2014/main" id="{37874AEB-D4DD-455E-BF0A-5647D2AFA88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Star: 4 Points 61">
                <a:extLst>
                  <a:ext uri="{FF2B5EF4-FFF2-40B4-BE49-F238E27FC236}">
                    <a16:creationId xmlns="" xmlns:a16="http://schemas.microsoft.com/office/drawing/2014/main" id="{EDA1F07E-570C-4D72-8A8F-62CB9A8E8B9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="" xmlns:a16="http://schemas.microsoft.com/office/drawing/2014/main" id="{83A77FA7-9702-4070-898F-C0207770D0EF}"/>
                </a:ext>
              </a:extLst>
            </p:cNvPr>
            <p:cNvGrpSpPr/>
            <p:nvPr/>
          </p:nvGrpSpPr>
          <p:grpSpPr>
            <a:xfrm rot="20131330">
              <a:off x="8031493" y="4096090"/>
              <a:ext cx="260674" cy="260674"/>
              <a:chOff x="4075401" y="2631558"/>
              <a:chExt cx="590107" cy="590107"/>
            </a:xfrm>
          </p:grpSpPr>
          <p:sp>
            <p:nvSpPr>
              <p:cNvPr id="64" name="Star: 4 Points 63">
                <a:extLst>
                  <a:ext uri="{FF2B5EF4-FFF2-40B4-BE49-F238E27FC236}">
                    <a16:creationId xmlns="" xmlns:a16="http://schemas.microsoft.com/office/drawing/2014/main" id="{B3E91B40-9E06-4B1D-A828-B6856E9F102E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Star: 4 Points 64">
                <a:extLst>
                  <a:ext uri="{FF2B5EF4-FFF2-40B4-BE49-F238E27FC236}">
                    <a16:creationId xmlns="" xmlns:a16="http://schemas.microsoft.com/office/drawing/2014/main" id="{1458F5DA-DFE4-49A0-A83E-14D1E67C66E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="" xmlns:a16="http://schemas.microsoft.com/office/drawing/2014/main" id="{94BC2A54-7E19-46F0-B37D-63614C447BB8}"/>
                </a:ext>
              </a:extLst>
            </p:cNvPr>
            <p:cNvGrpSpPr/>
            <p:nvPr/>
          </p:nvGrpSpPr>
          <p:grpSpPr>
            <a:xfrm rot="18775233">
              <a:off x="8348225" y="4232039"/>
              <a:ext cx="260674" cy="260674"/>
              <a:chOff x="4075401" y="2631558"/>
              <a:chExt cx="590107" cy="590107"/>
            </a:xfrm>
          </p:grpSpPr>
          <p:sp>
            <p:nvSpPr>
              <p:cNvPr id="67" name="Star: 4 Points 66">
                <a:extLst>
                  <a:ext uri="{FF2B5EF4-FFF2-40B4-BE49-F238E27FC236}">
                    <a16:creationId xmlns="" xmlns:a16="http://schemas.microsoft.com/office/drawing/2014/main" id="{9ED03161-DFCC-4103-A2C2-ABBF02A352F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Star: 4 Points 67">
                <a:extLst>
                  <a:ext uri="{FF2B5EF4-FFF2-40B4-BE49-F238E27FC236}">
                    <a16:creationId xmlns="" xmlns:a16="http://schemas.microsoft.com/office/drawing/2014/main" id="{FF2B850D-B803-4254-9FA7-C0786FD67C5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="" xmlns:a16="http://schemas.microsoft.com/office/drawing/2014/main" id="{38F0B071-947A-4771-BED6-F9416FD0FA2D}"/>
                </a:ext>
              </a:extLst>
            </p:cNvPr>
            <p:cNvGrpSpPr/>
            <p:nvPr/>
          </p:nvGrpSpPr>
          <p:grpSpPr>
            <a:xfrm rot="18775233">
              <a:off x="8089721" y="3824680"/>
              <a:ext cx="260674" cy="260674"/>
              <a:chOff x="4075401" y="2631558"/>
              <a:chExt cx="590107" cy="590107"/>
            </a:xfrm>
          </p:grpSpPr>
          <p:sp>
            <p:nvSpPr>
              <p:cNvPr id="70" name="Star: 4 Points 69">
                <a:extLst>
                  <a:ext uri="{FF2B5EF4-FFF2-40B4-BE49-F238E27FC236}">
                    <a16:creationId xmlns="" xmlns:a16="http://schemas.microsoft.com/office/drawing/2014/main" id="{2DD649A9-D111-4A1B-836A-3F63B703DF0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Star: 4 Points 70">
                <a:extLst>
                  <a:ext uri="{FF2B5EF4-FFF2-40B4-BE49-F238E27FC236}">
                    <a16:creationId xmlns="" xmlns:a16="http://schemas.microsoft.com/office/drawing/2014/main" id="{5A89AE28-9F08-4069-A59D-9C360ED6DD2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="" xmlns:a16="http://schemas.microsoft.com/office/drawing/2014/main" id="{3425D1D0-78E3-46EE-A4A1-0434E385585D}"/>
                </a:ext>
              </a:extLst>
            </p:cNvPr>
            <p:cNvGrpSpPr/>
            <p:nvPr/>
          </p:nvGrpSpPr>
          <p:grpSpPr>
            <a:xfrm rot="20131330">
              <a:off x="9516220" y="4378378"/>
              <a:ext cx="260674" cy="260674"/>
              <a:chOff x="4075401" y="2631558"/>
              <a:chExt cx="590107" cy="590107"/>
            </a:xfrm>
          </p:grpSpPr>
          <p:sp>
            <p:nvSpPr>
              <p:cNvPr id="73" name="Star: 4 Points 72">
                <a:extLst>
                  <a:ext uri="{FF2B5EF4-FFF2-40B4-BE49-F238E27FC236}">
                    <a16:creationId xmlns="" xmlns:a16="http://schemas.microsoft.com/office/drawing/2014/main" id="{4980877F-C506-419C-B6ED-7C6CD0662B76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Star: 4 Points 73">
                <a:extLst>
                  <a:ext uri="{FF2B5EF4-FFF2-40B4-BE49-F238E27FC236}">
                    <a16:creationId xmlns="" xmlns:a16="http://schemas.microsoft.com/office/drawing/2014/main" id="{D71E3EF2-F03A-4948-A114-C5BD7E5F952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="" xmlns:a16="http://schemas.microsoft.com/office/drawing/2014/main" id="{CC847991-00BD-48F4-9EB1-BA5B4E0E0A0A}"/>
                </a:ext>
              </a:extLst>
            </p:cNvPr>
            <p:cNvGrpSpPr/>
            <p:nvPr/>
          </p:nvGrpSpPr>
          <p:grpSpPr>
            <a:xfrm rot="20131330">
              <a:off x="9595023" y="4676397"/>
              <a:ext cx="260674" cy="260674"/>
              <a:chOff x="4075401" y="2631558"/>
              <a:chExt cx="590107" cy="590107"/>
            </a:xfrm>
          </p:grpSpPr>
          <p:sp>
            <p:nvSpPr>
              <p:cNvPr id="76" name="Star: 4 Points 75">
                <a:extLst>
                  <a:ext uri="{FF2B5EF4-FFF2-40B4-BE49-F238E27FC236}">
                    <a16:creationId xmlns="" xmlns:a16="http://schemas.microsoft.com/office/drawing/2014/main" id="{9EA12574-9FFF-405C-A392-8FE2CA98A36E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Star: 4 Points 76">
                <a:extLst>
                  <a:ext uri="{FF2B5EF4-FFF2-40B4-BE49-F238E27FC236}">
                    <a16:creationId xmlns="" xmlns:a16="http://schemas.microsoft.com/office/drawing/2014/main" id="{11478B33-5F3C-4B3A-A5D5-230EBC5516F7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="" xmlns:a16="http://schemas.microsoft.com/office/drawing/2014/main" id="{B87AA80E-2C85-4EA6-88D0-1B5A59C11940}"/>
                </a:ext>
              </a:extLst>
            </p:cNvPr>
            <p:cNvGrpSpPr/>
            <p:nvPr/>
          </p:nvGrpSpPr>
          <p:grpSpPr>
            <a:xfrm rot="20131330">
              <a:off x="9844886" y="4453420"/>
              <a:ext cx="260674" cy="260674"/>
              <a:chOff x="4075401" y="2631558"/>
              <a:chExt cx="590107" cy="590107"/>
            </a:xfrm>
          </p:grpSpPr>
          <p:sp>
            <p:nvSpPr>
              <p:cNvPr id="79" name="Star: 4 Points 78">
                <a:extLst>
                  <a:ext uri="{FF2B5EF4-FFF2-40B4-BE49-F238E27FC236}">
                    <a16:creationId xmlns="" xmlns:a16="http://schemas.microsoft.com/office/drawing/2014/main" id="{FF3A9EC0-2B99-45B8-B83E-269E93C812C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Star: 4 Points 79">
                <a:extLst>
                  <a:ext uri="{FF2B5EF4-FFF2-40B4-BE49-F238E27FC236}">
                    <a16:creationId xmlns="" xmlns:a16="http://schemas.microsoft.com/office/drawing/2014/main" id="{13CAB15B-56DC-424B-B054-6DE79D4D926B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="" xmlns:a16="http://schemas.microsoft.com/office/drawing/2014/main" id="{85F3377E-034F-464C-AD53-24EEA22F3E90}"/>
                </a:ext>
              </a:extLst>
            </p:cNvPr>
            <p:cNvGrpSpPr/>
            <p:nvPr/>
          </p:nvGrpSpPr>
          <p:grpSpPr>
            <a:xfrm rot="20131330">
              <a:off x="9680296" y="4157989"/>
              <a:ext cx="260674" cy="260674"/>
              <a:chOff x="4075401" y="2631558"/>
              <a:chExt cx="590107" cy="590107"/>
            </a:xfrm>
          </p:grpSpPr>
          <p:sp>
            <p:nvSpPr>
              <p:cNvPr id="82" name="Star: 4 Points 81">
                <a:extLst>
                  <a:ext uri="{FF2B5EF4-FFF2-40B4-BE49-F238E27FC236}">
                    <a16:creationId xmlns="" xmlns:a16="http://schemas.microsoft.com/office/drawing/2014/main" id="{76DFAB93-050D-4FC1-92A9-ADAE18EF5E9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Star: 4 Points 82">
                <a:extLst>
                  <a:ext uri="{FF2B5EF4-FFF2-40B4-BE49-F238E27FC236}">
                    <a16:creationId xmlns="" xmlns:a16="http://schemas.microsoft.com/office/drawing/2014/main" id="{1C4B227A-D022-4412-8DFF-3F0C5E280DA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="" xmlns:a16="http://schemas.microsoft.com/office/drawing/2014/main" id="{DFF420BF-62B5-47BA-B3D2-AE03FA219A11}"/>
                </a:ext>
              </a:extLst>
            </p:cNvPr>
            <p:cNvGrpSpPr/>
            <p:nvPr/>
          </p:nvGrpSpPr>
          <p:grpSpPr>
            <a:xfrm rot="20085461">
              <a:off x="9160330" y="4840763"/>
              <a:ext cx="261702" cy="261702"/>
              <a:chOff x="4075401" y="2631558"/>
              <a:chExt cx="590107" cy="590107"/>
            </a:xfrm>
          </p:grpSpPr>
          <p:sp>
            <p:nvSpPr>
              <p:cNvPr id="85" name="Star: 4 Points 84">
                <a:extLst>
                  <a:ext uri="{FF2B5EF4-FFF2-40B4-BE49-F238E27FC236}">
                    <a16:creationId xmlns="" xmlns:a16="http://schemas.microsoft.com/office/drawing/2014/main" id="{70B137C0-EAE5-469B-8CDC-50983324286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Star: 4 Points 85">
                <a:extLst>
                  <a:ext uri="{FF2B5EF4-FFF2-40B4-BE49-F238E27FC236}">
                    <a16:creationId xmlns="" xmlns:a16="http://schemas.microsoft.com/office/drawing/2014/main" id="{9B5F126F-68AB-4C3A-AE43-DBDFAEF5C45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771067F4-5FC3-4BB9-8E9E-1428713E1FCC}"/>
                </a:ext>
              </a:extLst>
            </p:cNvPr>
            <p:cNvGrpSpPr/>
            <p:nvPr/>
          </p:nvGrpSpPr>
          <p:grpSpPr>
            <a:xfrm rot="20085461">
              <a:off x="8414421" y="4733695"/>
              <a:ext cx="261702" cy="261702"/>
              <a:chOff x="4075401" y="2631558"/>
              <a:chExt cx="590107" cy="590107"/>
            </a:xfrm>
          </p:grpSpPr>
          <p:sp>
            <p:nvSpPr>
              <p:cNvPr id="88" name="Star: 4 Points 87">
                <a:extLst>
                  <a:ext uri="{FF2B5EF4-FFF2-40B4-BE49-F238E27FC236}">
                    <a16:creationId xmlns="" xmlns:a16="http://schemas.microsoft.com/office/drawing/2014/main" id="{1CD4AE16-7408-45C2-8DD0-6D0A8D79626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Star: 4 Points 88">
                <a:extLst>
                  <a:ext uri="{FF2B5EF4-FFF2-40B4-BE49-F238E27FC236}">
                    <a16:creationId xmlns="" xmlns:a16="http://schemas.microsoft.com/office/drawing/2014/main" id="{7D34F6E3-5349-46EF-9DAE-225BF4F982D9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="" xmlns:a16="http://schemas.microsoft.com/office/drawing/2014/main" id="{3AEF1363-5DB0-493B-AB8A-715438F24A59}"/>
                </a:ext>
              </a:extLst>
            </p:cNvPr>
            <p:cNvGrpSpPr/>
            <p:nvPr/>
          </p:nvGrpSpPr>
          <p:grpSpPr>
            <a:xfrm rot="20085461">
              <a:off x="8623652" y="4832637"/>
              <a:ext cx="261702" cy="261702"/>
              <a:chOff x="4075401" y="2631558"/>
              <a:chExt cx="590107" cy="590107"/>
            </a:xfrm>
          </p:grpSpPr>
          <p:sp>
            <p:nvSpPr>
              <p:cNvPr id="91" name="Star: 4 Points 90">
                <a:extLst>
                  <a:ext uri="{FF2B5EF4-FFF2-40B4-BE49-F238E27FC236}">
                    <a16:creationId xmlns="" xmlns:a16="http://schemas.microsoft.com/office/drawing/2014/main" id="{FE47962C-641B-412A-A646-706122ECC51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Star: 4 Points 91">
                <a:extLst>
                  <a:ext uri="{FF2B5EF4-FFF2-40B4-BE49-F238E27FC236}">
                    <a16:creationId xmlns="" xmlns:a16="http://schemas.microsoft.com/office/drawing/2014/main" id="{AE5B77BB-017A-4477-AD25-B6EC882AA487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="" xmlns:a16="http://schemas.microsoft.com/office/drawing/2014/main" id="{06564080-67CA-4FCA-9449-DD17FFB8D78C}"/>
                </a:ext>
              </a:extLst>
            </p:cNvPr>
            <p:cNvGrpSpPr/>
            <p:nvPr/>
          </p:nvGrpSpPr>
          <p:grpSpPr>
            <a:xfrm rot="20085461">
              <a:off x="9402776" y="4895111"/>
              <a:ext cx="261702" cy="261702"/>
              <a:chOff x="4075401" y="2631558"/>
              <a:chExt cx="590107" cy="590107"/>
            </a:xfrm>
          </p:grpSpPr>
          <p:sp>
            <p:nvSpPr>
              <p:cNvPr id="94" name="Star: 4 Points 93">
                <a:extLst>
                  <a:ext uri="{FF2B5EF4-FFF2-40B4-BE49-F238E27FC236}">
                    <a16:creationId xmlns="" xmlns:a16="http://schemas.microsoft.com/office/drawing/2014/main" id="{068363EF-648C-4B56-AD46-61403D68993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Star: 4 Points 94">
                <a:extLst>
                  <a:ext uri="{FF2B5EF4-FFF2-40B4-BE49-F238E27FC236}">
                    <a16:creationId xmlns="" xmlns:a16="http://schemas.microsoft.com/office/drawing/2014/main" id="{60090B0E-09BC-40D3-A9E3-9A74A660C8A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="" xmlns:a16="http://schemas.microsoft.com/office/drawing/2014/main" id="{DECDD390-4787-4712-90BE-67F9DB872186}"/>
                </a:ext>
              </a:extLst>
            </p:cNvPr>
            <p:cNvGrpSpPr/>
            <p:nvPr/>
          </p:nvGrpSpPr>
          <p:grpSpPr>
            <a:xfrm rot="20085461">
              <a:off x="8059096" y="4878786"/>
              <a:ext cx="260674" cy="260674"/>
              <a:chOff x="4075401" y="2631558"/>
              <a:chExt cx="590107" cy="590107"/>
            </a:xfrm>
          </p:grpSpPr>
          <p:sp>
            <p:nvSpPr>
              <p:cNvPr id="97" name="Star: 4 Points 96">
                <a:extLst>
                  <a:ext uri="{FF2B5EF4-FFF2-40B4-BE49-F238E27FC236}">
                    <a16:creationId xmlns="" xmlns:a16="http://schemas.microsoft.com/office/drawing/2014/main" id="{1517188A-80B9-48D4-8A6C-B6F80F6251B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Star: 4 Points 97">
                <a:extLst>
                  <a:ext uri="{FF2B5EF4-FFF2-40B4-BE49-F238E27FC236}">
                    <a16:creationId xmlns="" xmlns:a16="http://schemas.microsoft.com/office/drawing/2014/main" id="{EC009DBB-354B-4D52-85BC-DB37A45D5434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="" xmlns:a16="http://schemas.microsoft.com/office/drawing/2014/main" id="{7604C729-9F05-43E7-B7D0-EF5A7AF91036}"/>
                </a:ext>
              </a:extLst>
            </p:cNvPr>
            <p:cNvGrpSpPr/>
            <p:nvPr/>
          </p:nvGrpSpPr>
          <p:grpSpPr>
            <a:xfrm rot="20085461">
              <a:off x="8362404" y="5067655"/>
              <a:ext cx="260674" cy="260674"/>
              <a:chOff x="4075401" y="2631558"/>
              <a:chExt cx="590107" cy="590107"/>
            </a:xfrm>
          </p:grpSpPr>
          <p:sp>
            <p:nvSpPr>
              <p:cNvPr id="100" name="Star: 4 Points 99">
                <a:extLst>
                  <a:ext uri="{FF2B5EF4-FFF2-40B4-BE49-F238E27FC236}">
                    <a16:creationId xmlns="" xmlns:a16="http://schemas.microsoft.com/office/drawing/2014/main" id="{FA56FD4A-C1A0-458E-A339-13A34DD6CF5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Star: 4 Points 100">
                <a:extLst>
                  <a:ext uri="{FF2B5EF4-FFF2-40B4-BE49-F238E27FC236}">
                    <a16:creationId xmlns="" xmlns:a16="http://schemas.microsoft.com/office/drawing/2014/main" id="{454E0F66-E5FB-434A-92DE-C633747A510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="" xmlns:a16="http://schemas.microsoft.com/office/drawing/2014/main" id="{45703E49-DFE6-4898-B690-F119125E65E0}"/>
                </a:ext>
              </a:extLst>
            </p:cNvPr>
            <p:cNvGrpSpPr/>
            <p:nvPr/>
          </p:nvGrpSpPr>
          <p:grpSpPr>
            <a:xfrm rot="3219636">
              <a:off x="8848058" y="4669279"/>
              <a:ext cx="469955" cy="469955"/>
              <a:chOff x="4075401" y="2631558"/>
              <a:chExt cx="590107" cy="590107"/>
            </a:xfrm>
          </p:grpSpPr>
          <p:sp>
            <p:nvSpPr>
              <p:cNvPr id="103" name="Star: 4 Points 102">
                <a:extLst>
                  <a:ext uri="{FF2B5EF4-FFF2-40B4-BE49-F238E27FC236}">
                    <a16:creationId xmlns="" xmlns:a16="http://schemas.microsoft.com/office/drawing/2014/main" id="{D9423334-A8DB-4BE0-8923-E0F57322984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Star: 4 Points 103">
                <a:extLst>
                  <a:ext uri="{FF2B5EF4-FFF2-40B4-BE49-F238E27FC236}">
                    <a16:creationId xmlns="" xmlns:a16="http://schemas.microsoft.com/office/drawing/2014/main" id="{B51EF65F-3483-4E55-A3AE-52800A6D9CED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="" xmlns:a16="http://schemas.microsoft.com/office/drawing/2014/main" id="{FC45EBBA-22D1-47CA-92C6-1728AEEE027F}"/>
                </a:ext>
              </a:extLst>
            </p:cNvPr>
            <p:cNvGrpSpPr/>
            <p:nvPr/>
          </p:nvGrpSpPr>
          <p:grpSpPr>
            <a:xfrm rot="3219636">
              <a:off x="10010138" y="3322954"/>
              <a:ext cx="469955" cy="469955"/>
              <a:chOff x="4075401" y="2631558"/>
              <a:chExt cx="590107" cy="590107"/>
            </a:xfrm>
          </p:grpSpPr>
          <p:sp>
            <p:nvSpPr>
              <p:cNvPr id="106" name="Star: 4 Points 105">
                <a:extLst>
                  <a:ext uri="{FF2B5EF4-FFF2-40B4-BE49-F238E27FC236}">
                    <a16:creationId xmlns="" xmlns:a16="http://schemas.microsoft.com/office/drawing/2014/main" id="{1980CE26-1DA7-4B9D-A8AF-1757D5EF0039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Star: 4 Points 106">
                <a:extLst>
                  <a:ext uri="{FF2B5EF4-FFF2-40B4-BE49-F238E27FC236}">
                    <a16:creationId xmlns="" xmlns:a16="http://schemas.microsoft.com/office/drawing/2014/main" id="{2E6F9E78-DE6C-485D-BA3E-96BD94CADF41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="" xmlns:a16="http://schemas.microsoft.com/office/drawing/2014/main" id="{6A82BA24-B398-4BD0-BB12-CDE70D655E86}"/>
                </a:ext>
              </a:extLst>
            </p:cNvPr>
            <p:cNvGrpSpPr/>
            <p:nvPr/>
          </p:nvGrpSpPr>
          <p:grpSpPr>
            <a:xfrm rot="20085461">
              <a:off x="9162260" y="5123407"/>
              <a:ext cx="261702" cy="261702"/>
              <a:chOff x="4075401" y="2631558"/>
              <a:chExt cx="590107" cy="590107"/>
            </a:xfrm>
          </p:grpSpPr>
          <p:sp>
            <p:nvSpPr>
              <p:cNvPr id="109" name="Star: 4 Points 108">
                <a:extLst>
                  <a:ext uri="{FF2B5EF4-FFF2-40B4-BE49-F238E27FC236}">
                    <a16:creationId xmlns="" xmlns:a16="http://schemas.microsoft.com/office/drawing/2014/main" id="{84033436-10E8-4CF1-9C69-3D42FB8382C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Star: 4 Points 109">
                <a:extLst>
                  <a:ext uri="{FF2B5EF4-FFF2-40B4-BE49-F238E27FC236}">
                    <a16:creationId xmlns="" xmlns:a16="http://schemas.microsoft.com/office/drawing/2014/main" id="{035270C8-07A7-48A3-B7B6-455697C022A5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="" xmlns:a16="http://schemas.microsoft.com/office/drawing/2014/main" id="{A039EF18-9363-48CA-B923-AE95EB7720E8}"/>
                </a:ext>
              </a:extLst>
            </p:cNvPr>
            <p:cNvGrpSpPr/>
            <p:nvPr/>
          </p:nvGrpSpPr>
          <p:grpSpPr>
            <a:xfrm rot="20085461">
              <a:off x="9310034" y="5368418"/>
              <a:ext cx="261702" cy="261702"/>
              <a:chOff x="4075401" y="2631558"/>
              <a:chExt cx="590107" cy="590107"/>
            </a:xfrm>
          </p:grpSpPr>
          <p:sp>
            <p:nvSpPr>
              <p:cNvPr id="112" name="Star: 4 Points 111">
                <a:extLst>
                  <a:ext uri="{FF2B5EF4-FFF2-40B4-BE49-F238E27FC236}">
                    <a16:creationId xmlns="" xmlns:a16="http://schemas.microsoft.com/office/drawing/2014/main" id="{F5D7ED7A-B248-4574-8B2D-140ABA5424D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Star: 4 Points 112">
                <a:extLst>
                  <a:ext uri="{FF2B5EF4-FFF2-40B4-BE49-F238E27FC236}">
                    <a16:creationId xmlns="" xmlns:a16="http://schemas.microsoft.com/office/drawing/2014/main" id="{914EB26E-4199-486F-81E4-2123797F968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="" xmlns:a16="http://schemas.microsoft.com/office/drawing/2014/main" id="{2CD41886-46E9-4917-89D8-57BD3FAD1DFF}"/>
                </a:ext>
              </a:extLst>
            </p:cNvPr>
            <p:cNvGrpSpPr/>
            <p:nvPr/>
          </p:nvGrpSpPr>
          <p:grpSpPr>
            <a:xfrm rot="20085461">
              <a:off x="9137355" y="5580210"/>
              <a:ext cx="261702" cy="261702"/>
              <a:chOff x="4075401" y="2631558"/>
              <a:chExt cx="590107" cy="590107"/>
            </a:xfrm>
          </p:grpSpPr>
          <p:sp>
            <p:nvSpPr>
              <p:cNvPr id="115" name="Star: 4 Points 114">
                <a:extLst>
                  <a:ext uri="{FF2B5EF4-FFF2-40B4-BE49-F238E27FC236}">
                    <a16:creationId xmlns="" xmlns:a16="http://schemas.microsoft.com/office/drawing/2014/main" id="{23B0A9F2-A0D0-400A-9423-F029FD07E66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Star: 4 Points 115">
                <a:extLst>
                  <a:ext uri="{FF2B5EF4-FFF2-40B4-BE49-F238E27FC236}">
                    <a16:creationId xmlns="" xmlns:a16="http://schemas.microsoft.com/office/drawing/2014/main" id="{B11076FB-6CFC-46E6-9C96-DD14F47B442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="" xmlns:a16="http://schemas.microsoft.com/office/drawing/2014/main" id="{C4538D25-B712-413C-A342-127A236C69BC}"/>
                </a:ext>
              </a:extLst>
            </p:cNvPr>
            <p:cNvGrpSpPr/>
            <p:nvPr/>
          </p:nvGrpSpPr>
          <p:grpSpPr>
            <a:xfrm rot="20085461">
              <a:off x="8115329" y="5107311"/>
              <a:ext cx="261702" cy="261702"/>
              <a:chOff x="4075401" y="2631558"/>
              <a:chExt cx="590107" cy="590107"/>
            </a:xfrm>
          </p:grpSpPr>
          <p:sp>
            <p:nvSpPr>
              <p:cNvPr id="118" name="Star: 4 Points 117">
                <a:extLst>
                  <a:ext uri="{FF2B5EF4-FFF2-40B4-BE49-F238E27FC236}">
                    <a16:creationId xmlns="" xmlns:a16="http://schemas.microsoft.com/office/drawing/2014/main" id="{EEECA7AD-2B6B-4170-BA4A-705CC537A812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Star: 4 Points 118">
                <a:extLst>
                  <a:ext uri="{FF2B5EF4-FFF2-40B4-BE49-F238E27FC236}">
                    <a16:creationId xmlns="" xmlns:a16="http://schemas.microsoft.com/office/drawing/2014/main" id="{E8DC6A99-268C-4B7E-9DD8-BE94B125957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="" xmlns:a16="http://schemas.microsoft.com/office/drawing/2014/main" id="{133BA591-DB43-4F1C-8EB0-68838236CFA3}"/>
                </a:ext>
              </a:extLst>
            </p:cNvPr>
            <p:cNvGrpSpPr/>
            <p:nvPr/>
          </p:nvGrpSpPr>
          <p:grpSpPr>
            <a:xfrm rot="20085461">
              <a:off x="8260862" y="5378346"/>
              <a:ext cx="261702" cy="261702"/>
              <a:chOff x="4075401" y="2631558"/>
              <a:chExt cx="590107" cy="590107"/>
            </a:xfrm>
          </p:grpSpPr>
          <p:sp>
            <p:nvSpPr>
              <p:cNvPr id="121" name="Star: 4 Points 120">
                <a:extLst>
                  <a:ext uri="{FF2B5EF4-FFF2-40B4-BE49-F238E27FC236}">
                    <a16:creationId xmlns="" xmlns:a16="http://schemas.microsoft.com/office/drawing/2014/main" id="{374D8DDD-FC42-48B3-B63F-C377FE02131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Star: 4 Points 121">
                <a:extLst>
                  <a:ext uri="{FF2B5EF4-FFF2-40B4-BE49-F238E27FC236}">
                    <a16:creationId xmlns="" xmlns:a16="http://schemas.microsoft.com/office/drawing/2014/main" id="{916DCECE-63B5-4464-A193-FA563AB705DF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6148B390-35C1-44FB-91CD-D2B359EFBF7D}"/>
                </a:ext>
              </a:extLst>
            </p:cNvPr>
            <p:cNvGrpSpPr/>
            <p:nvPr/>
          </p:nvGrpSpPr>
          <p:grpSpPr>
            <a:xfrm rot="21194832">
              <a:off x="10226122" y="833005"/>
              <a:ext cx="684754" cy="684754"/>
              <a:chOff x="10248404" y="769696"/>
              <a:chExt cx="684754" cy="684754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="" xmlns:a16="http://schemas.microsoft.com/office/drawing/2014/main" id="{D82B5BD7-7E96-43A3-926A-420C4217D81E}"/>
                  </a:ext>
                </a:extLst>
              </p:cNvPr>
              <p:cNvSpPr/>
              <p:nvPr/>
            </p:nvSpPr>
            <p:spPr>
              <a:xfrm>
                <a:off x="10319229" y="769696"/>
                <a:ext cx="324015" cy="684754"/>
              </a:xfrm>
              <a:custGeom>
                <a:avLst/>
                <a:gdLst>
                  <a:gd name="connsiteX0" fmla="*/ 132347 w 228600"/>
                  <a:gd name="connsiteY0" fmla="*/ 0 h 565485"/>
                  <a:gd name="connsiteX1" fmla="*/ 0 w 228600"/>
                  <a:gd name="connsiteY1" fmla="*/ 565485 h 565485"/>
                  <a:gd name="connsiteX2" fmla="*/ 228600 w 228600"/>
                  <a:gd name="connsiteY2" fmla="*/ 48127 h 565485"/>
                  <a:gd name="connsiteX3" fmla="*/ 132347 w 228600"/>
                  <a:gd name="connsiteY3" fmla="*/ 0 h 565485"/>
                  <a:gd name="connsiteX0" fmla="*/ 132347 w 403528"/>
                  <a:gd name="connsiteY0" fmla="*/ 31386 h 596871"/>
                  <a:gd name="connsiteX1" fmla="*/ 0 w 403528"/>
                  <a:gd name="connsiteY1" fmla="*/ 596871 h 596871"/>
                  <a:gd name="connsiteX2" fmla="*/ 403528 w 403528"/>
                  <a:gd name="connsiteY2" fmla="*/ 0 h 596871"/>
                  <a:gd name="connsiteX3" fmla="*/ 132347 w 403528"/>
                  <a:gd name="connsiteY3" fmla="*/ 31386 h 596871"/>
                  <a:gd name="connsiteX0" fmla="*/ 386788 w 403528"/>
                  <a:gd name="connsiteY0" fmla="*/ 0 h 708608"/>
                  <a:gd name="connsiteX1" fmla="*/ 0 w 403528"/>
                  <a:gd name="connsiteY1" fmla="*/ 708608 h 708608"/>
                  <a:gd name="connsiteX2" fmla="*/ 403528 w 403528"/>
                  <a:gd name="connsiteY2" fmla="*/ 111737 h 708608"/>
                  <a:gd name="connsiteX3" fmla="*/ 386788 w 403528"/>
                  <a:gd name="connsiteY3" fmla="*/ 0 h 708608"/>
                  <a:gd name="connsiteX0" fmla="*/ 315226 w 331966"/>
                  <a:gd name="connsiteY0" fmla="*/ 0 h 851732"/>
                  <a:gd name="connsiteX1" fmla="*/ 0 w 331966"/>
                  <a:gd name="connsiteY1" fmla="*/ 851732 h 851732"/>
                  <a:gd name="connsiteX2" fmla="*/ 331966 w 331966"/>
                  <a:gd name="connsiteY2" fmla="*/ 111737 h 851732"/>
                  <a:gd name="connsiteX3" fmla="*/ 315226 w 331966"/>
                  <a:gd name="connsiteY3" fmla="*/ 0 h 851732"/>
                  <a:gd name="connsiteX0" fmla="*/ 307275 w 324015"/>
                  <a:gd name="connsiteY0" fmla="*/ 0 h 684754"/>
                  <a:gd name="connsiteX1" fmla="*/ 0 w 324015"/>
                  <a:gd name="connsiteY1" fmla="*/ 684754 h 684754"/>
                  <a:gd name="connsiteX2" fmla="*/ 324015 w 324015"/>
                  <a:gd name="connsiteY2" fmla="*/ 111737 h 684754"/>
                  <a:gd name="connsiteX3" fmla="*/ 307275 w 324015"/>
                  <a:gd name="connsiteY3" fmla="*/ 0 h 68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015" h="684754">
                    <a:moveTo>
                      <a:pt x="307275" y="0"/>
                    </a:moveTo>
                    <a:lnTo>
                      <a:pt x="0" y="684754"/>
                    </a:lnTo>
                    <a:lnTo>
                      <a:pt x="324015" y="111737"/>
                    </a:lnTo>
                    <a:lnTo>
                      <a:pt x="3072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="" xmlns:a16="http://schemas.microsoft.com/office/drawing/2014/main" id="{6A427619-1CDC-4D05-B9E3-9B8E4AE4591D}"/>
                  </a:ext>
                </a:extLst>
              </p:cNvPr>
              <p:cNvSpPr/>
              <p:nvPr/>
            </p:nvSpPr>
            <p:spPr>
              <a:xfrm rot="4021668" flipH="1">
                <a:off x="10428773" y="858494"/>
                <a:ext cx="324015" cy="684754"/>
              </a:xfrm>
              <a:custGeom>
                <a:avLst/>
                <a:gdLst>
                  <a:gd name="connsiteX0" fmla="*/ 132347 w 228600"/>
                  <a:gd name="connsiteY0" fmla="*/ 0 h 565485"/>
                  <a:gd name="connsiteX1" fmla="*/ 0 w 228600"/>
                  <a:gd name="connsiteY1" fmla="*/ 565485 h 565485"/>
                  <a:gd name="connsiteX2" fmla="*/ 228600 w 228600"/>
                  <a:gd name="connsiteY2" fmla="*/ 48127 h 565485"/>
                  <a:gd name="connsiteX3" fmla="*/ 132347 w 228600"/>
                  <a:gd name="connsiteY3" fmla="*/ 0 h 565485"/>
                  <a:gd name="connsiteX0" fmla="*/ 132347 w 403528"/>
                  <a:gd name="connsiteY0" fmla="*/ 31386 h 596871"/>
                  <a:gd name="connsiteX1" fmla="*/ 0 w 403528"/>
                  <a:gd name="connsiteY1" fmla="*/ 596871 h 596871"/>
                  <a:gd name="connsiteX2" fmla="*/ 403528 w 403528"/>
                  <a:gd name="connsiteY2" fmla="*/ 0 h 596871"/>
                  <a:gd name="connsiteX3" fmla="*/ 132347 w 403528"/>
                  <a:gd name="connsiteY3" fmla="*/ 31386 h 596871"/>
                  <a:gd name="connsiteX0" fmla="*/ 386788 w 403528"/>
                  <a:gd name="connsiteY0" fmla="*/ 0 h 708608"/>
                  <a:gd name="connsiteX1" fmla="*/ 0 w 403528"/>
                  <a:gd name="connsiteY1" fmla="*/ 708608 h 708608"/>
                  <a:gd name="connsiteX2" fmla="*/ 403528 w 403528"/>
                  <a:gd name="connsiteY2" fmla="*/ 111737 h 708608"/>
                  <a:gd name="connsiteX3" fmla="*/ 386788 w 403528"/>
                  <a:gd name="connsiteY3" fmla="*/ 0 h 708608"/>
                  <a:gd name="connsiteX0" fmla="*/ 315226 w 331966"/>
                  <a:gd name="connsiteY0" fmla="*/ 0 h 851732"/>
                  <a:gd name="connsiteX1" fmla="*/ 0 w 331966"/>
                  <a:gd name="connsiteY1" fmla="*/ 851732 h 851732"/>
                  <a:gd name="connsiteX2" fmla="*/ 331966 w 331966"/>
                  <a:gd name="connsiteY2" fmla="*/ 111737 h 851732"/>
                  <a:gd name="connsiteX3" fmla="*/ 315226 w 331966"/>
                  <a:gd name="connsiteY3" fmla="*/ 0 h 851732"/>
                  <a:gd name="connsiteX0" fmla="*/ 307275 w 324015"/>
                  <a:gd name="connsiteY0" fmla="*/ 0 h 684754"/>
                  <a:gd name="connsiteX1" fmla="*/ 0 w 324015"/>
                  <a:gd name="connsiteY1" fmla="*/ 684754 h 684754"/>
                  <a:gd name="connsiteX2" fmla="*/ 324015 w 324015"/>
                  <a:gd name="connsiteY2" fmla="*/ 111737 h 684754"/>
                  <a:gd name="connsiteX3" fmla="*/ 307275 w 324015"/>
                  <a:gd name="connsiteY3" fmla="*/ 0 h 684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015" h="684754">
                    <a:moveTo>
                      <a:pt x="307275" y="0"/>
                    </a:moveTo>
                    <a:lnTo>
                      <a:pt x="0" y="684754"/>
                    </a:lnTo>
                    <a:lnTo>
                      <a:pt x="324015" y="111737"/>
                    </a:lnTo>
                    <a:lnTo>
                      <a:pt x="3072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="" xmlns:a16="http://schemas.microsoft.com/office/drawing/2014/main" id="{18B8DEC9-8796-4356-A9F3-51496BA11127}"/>
                </a:ext>
              </a:extLst>
            </p:cNvPr>
            <p:cNvGrpSpPr/>
            <p:nvPr/>
          </p:nvGrpSpPr>
          <p:grpSpPr>
            <a:xfrm rot="20085461">
              <a:off x="10053746" y="777562"/>
              <a:ext cx="326184" cy="326184"/>
              <a:chOff x="4075401" y="2631558"/>
              <a:chExt cx="590107" cy="590107"/>
            </a:xfrm>
          </p:grpSpPr>
          <p:sp>
            <p:nvSpPr>
              <p:cNvPr id="128" name="Star: 4 Points 127">
                <a:extLst>
                  <a:ext uri="{FF2B5EF4-FFF2-40B4-BE49-F238E27FC236}">
                    <a16:creationId xmlns="" xmlns:a16="http://schemas.microsoft.com/office/drawing/2014/main" id="{B3849A21-B553-4CBB-AE7C-0EC812BEE39C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Star: 4 Points 128">
                <a:extLst>
                  <a:ext uri="{FF2B5EF4-FFF2-40B4-BE49-F238E27FC236}">
                    <a16:creationId xmlns="" xmlns:a16="http://schemas.microsoft.com/office/drawing/2014/main" id="{A81E64FF-9C73-4DF6-9C41-4D056A46E070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="" xmlns:a16="http://schemas.microsoft.com/office/drawing/2014/main" id="{D95B3F10-ECC8-46D0-ACAC-76E5B72A4F4C}"/>
                </a:ext>
              </a:extLst>
            </p:cNvPr>
            <p:cNvGrpSpPr/>
            <p:nvPr/>
          </p:nvGrpSpPr>
          <p:grpSpPr>
            <a:xfrm rot="20085461">
              <a:off x="10303543" y="629109"/>
              <a:ext cx="261702" cy="261702"/>
              <a:chOff x="4075401" y="2631558"/>
              <a:chExt cx="590107" cy="590107"/>
            </a:xfrm>
          </p:grpSpPr>
          <p:sp>
            <p:nvSpPr>
              <p:cNvPr id="131" name="Star: 4 Points 130">
                <a:extLst>
                  <a:ext uri="{FF2B5EF4-FFF2-40B4-BE49-F238E27FC236}">
                    <a16:creationId xmlns="" xmlns:a16="http://schemas.microsoft.com/office/drawing/2014/main" id="{FD0BD2E3-3208-4A49-A1D3-1C7838D51A7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Star: 4 Points 131">
                <a:extLst>
                  <a:ext uri="{FF2B5EF4-FFF2-40B4-BE49-F238E27FC236}">
                    <a16:creationId xmlns="" xmlns:a16="http://schemas.microsoft.com/office/drawing/2014/main" id="{CE249D73-6531-4A2E-A885-930836CD90EA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="" xmlns:a16="http://schemas.microsoft.com/office/drawing/2014/main" id="{E2B0547A-5BFC-48DB-BC55-8D422AF8D479}"/>
                </a:ext>
              </a:extLst>
            </p:cNvPr>
            <p:cNvGrpSpPr/>
            <p:nvPr/>
          </p:nvGrpSpPr>
          <p:grpSpPr>
            <a:xfrm rot="20085461">
              <a:off x="10156963" y="1043184"/>
              <a:ext cx="260674" cy="260674"/>
              <a:chOff x="4075401" y="2631558"/>
              <a:chExt cx="590107" cy="590107"/>
            </a:xfrm>
          </p:grpSpPr>
          <p:sp>
            <p:nvSpPr>
              <p:cNvPr id="134" name="Star: 4 Points 133">
                <a:extLst>
                  <a:ext uri="{FF2B5EF4-FFF2-40B4-BE49-F238E27FC236}">
                    <a16:creationId xmlns="" xmlns:a16="http://schemas.microsoft.com/office/drawing/2014/main" id="{0F7169BB-E435-4E4A-A4A8-94D35528019F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Star: 4 Points 134">
                <a:extLst>
                  <a:ext uri="{FF2B5EF4-FFF2-40B4-BE49-F238E27FC236}">
                    <a16:creationId xmlns="" xmlns:a16="http://schemas.microsoft.com/office/drawing/2014/main" id="{A62B2E69-8A6C-4A21-B473-2D755DF4F58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="" xmlns:a16="http://schemas.microsoft.com/office/drawing/2014/main" id="{CB44978D-6B84-48B3-A223-DFE830132756}"/>
                </a:ext>
              </a:extLst>
            </p:cNvPr>
            <p:cNvGrpSpPr/>
            <p:nvPr/>
          </p:nvGrpSpPr>
          <p:grpSpPr>
            <a:xfrm rot="21441558">
              <a:off x="9955933" y="1022907"/>
              <a:ext cx="260674" cy="260674"/>
              <a:chOff x="4075401" y="2631558"/>
              <a:chExt cx="590107" cy="590107"/>
            </a:xfrm>
          </p:grpSpPr>
          <p:sp>
            <p:nvSpPr>
              <p:cNvPr id="137" name="Star: 4 Points 136">
                <a:extLst>
                  <a:ext uri="{FF2B5EF4-FFF2-40B4-BE49-F238E27FC236}">
                    <a16:creationId xmlns="" xmlns:a16="http://schemas.microsoft.com/office/drawing/2014/main" id="{CCD172F4-9318-40B8-B9B6-0D3239CCCD1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Star: 4 Points 137">
                <a:extLst>
                  <a:ext uri="{FF2B5EF4-FFF2-40B4-BE49-F238E27FC236}">
                    <a16:creationId xmlns="" xmlns:a16="http://schemas.microsoft.com/office/drawing/2014/main" id="{53BB7D5A-1B74-4873-93D0-6301F4D298F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="" xmlns:a16="http://schemas.microsoft.com/office/drawing/2014/main" id="{E6472741-944A-4B87-8C70-2CA98BF40554}"/>
                </a:ext>
              </a:extLst>
            </p:cNvPr>
            <p:cNvGrpSpPr/>
            <p:nvPr/>
          </p:nvGrpSpPr>
          <p:grpSpPr>
            <a:xfrm rot="20085461">
              <a:off x="10724548" y="1038234"/>
              <a:ext cx="326184" cy="326184"/>
              <a:chOff x="4075401" y="2631558"/>
              <a:chExt cx="590107" cy="590107"/>
            </a:xfrm>
          </p:grpSpPr>
          <p:sp>
            <p:nvSpPr>
              <p:cNvPr id="140" name="Star: 4 Points 139">
                <a:extLst>
                  <a:ext uri="{FF2B5EF4-FFF2-40B4-BE49-F238E27FC236}">
                    <a16:creationId xmlns="" xmlns:a16="http://schemas.microsoft.com/office/drawing/2014/main" id="{73F94C1F-13DD-47A3-897F-D19A9A7B2F2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Star: 4 Points 140">
                <a:extLst>
                  <a:ext uri="{FF2B5EF4-FFF2-40B4-BE49-F238E27FC236}">
                    <a16:creationId xmlns="" xmlns:a16="http://schemas.microsoft.com/office/drawing/2014/main" id="{F5D7D79B-EE1A-4740-B2FA-AFD071F5DD78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="" xmlns:a16="http://schemas.microsoft.com/office/drawing/2014/main" id="{864DD10F-735F-4701-A52F-8646CE8635CF}"/>
                </a:ext>
              </a:extLst>
            </p:cNvPr>
            <p:cNvGrpSpPr/>
            <p:nvPr/>
          </p:nvGrpSpPr>
          <p:grpSpPr>
            <a:xfrm rot="20085461">
              <a:off x="10974345" y="889781"/>
              <a:ext cx="261702" cy="261702"/>
              <a:chOff x="4075401" y="2631558"/>
              <a:chExt cx="590107" cy="590107"/>
            </a:xfrm>
          </p:grpSpPr>
          <p:sp>
            <p:nvSpPr>
              <p:cNvPr id="143" name="Star: 4 Points 142">
                <a:extLst>
                  <a:ext uri="{FF2B5EF4-FFF2-40B4-BE49-F238E27FC236}">
                    <a16:creationId xmlns="" xmlns:a16="http://schemas.microsoft.com/office/drawing/2014/main" id="{2CE2008E-2DF4-4BD5-A3B4-33129B8C0A91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Star: 4 Points 143">
                <a:extLst>
                  <a:ext uri="{FF2B5EF4-FFF2-40B4-BE49-F238E27FC236}">
                    <a16:creationId xmlns="" xmlns:a16="http://schemas.microsoft.com/office/drawing/2014/main" id="{E03ABF1C-6C12-4964-BA47-63A7C9E6A74E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="" xmlns:a16="http://schemas.microsoft.com/office/drawing/2014/main" id="{F2BB8C2D-3561-4A9C-A2A9-7AF155CF17E9}"/>
                </a:ext>
              </a:extLst>
            </p:cNvPr>
            <p:cNvGrpSpPr/>
            <p:nvPr/>
          </p:nvGrpSpPr>
          <p:grpSpPr>
            <a:xfrm rot="20085461">
              <a:off x="10827765" y="1303856"/>
              <a:ext cx="260674" cy="260674"/>
              <a:chOff x="4075401" y="2631558"/>
              <a:chExt cx="590107" cy="590107"/>
            </a:xfrm>
          </p:grpSpPr>
          <p:sp>
            <p:nvSpPr>
              <p:cNvPr id="146" name="Star: 4 Points 145">
                <a:extLst>
                  <a:ext uri="{FF2B5EF4-FFF2-40B4-BE49-F238E27FC236}">
                    <a16:creationId xmlns="" xmlns:a16="http://schemas.microsoft.com/office/drawing/2014/main" id="{03B113F3-D663-48A8-BAEC-BF6FA4FEC3ED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Star: 4 Points 146">
                <a:extLst>
                  <a:ext uri="{FF2B5EF4-FFF2-40B4-BE49-F238E27FC236}">
                    <a16:creationId xmlns="" xmlns:a16="http://schemas.microsoft.com/office/drawing/2014/main" id="{32546B4F-7610-4358-85CD-189EE0CECBD0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="" xmlns:a16="http://schemas.microsoft.com/office/drawing/2014/main" id="{1DEB35A6-4EA7-4A8F-8C33-12475843F1BD}"/>
                </a:ext>
              </a:extLst>
            </p:cNvPr>
            <p:cNvGrpSpPr/>
            <p:nvPr/>
          </p:nvGrpSpPr>
          <p:grpSpPr>
            <a:xfrm rot="21441558">
              <a:off x="10626735" y="1283579"/>
              <a:ext cx="260674" cy="260674"/>
              <a:chOff x="4075401" y="2631558"/>
              <a:chExt cx="590107" cy="590107"/>
            </a:xfrm>
          </p:grpSpPr>
          <p:sp>
            <p:nvSpPr>
              <p:cNvPr id="149" name="Star: 4 Points 148">
                <a:extLst>
                  <a:ext uri="{FF2B5EF4-FFF2-40B4-BE49-F238E27FC236}">
                    <a16:creationId xmlns="" xmlns:a16="http://schemas.microsoft.com/office/drawing/2014/main" id="{295E3221-8EAE-42A2-BC68-A651A0F566D3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Star: 4 Points 149">
                <a:extLst>
                  <a:ext uri="{FF2B5EF4-FFF2-40B4-BE49-F238E27FC236}">
                    <a16:creationId xmlns="" xmlns:a16="http://schemas.microsoft.com/office/drawing/2014/main" id="{6D9B40E0-4C44-44DF-A5F8-E78FF7D46C07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="" xmlns:a16="http://schemas.microsoft.com/office/drawing/2014/main" id="{1BC8974A-5C5B-4E51-A86A-CFD9BB7F9D73}"/>
                </a:ext>
              </a:extLst>
            </p:cNvPr>
            <p:cNvGrpSpPr/>
            <p:nvPr/>
          </p:nvGrpSpPr>
          <p:grpSpPr>
            <a:xfrm rot="2801838">
              <a:off x="9540812" y="783246"/>
              <a:ext cx="326184" cy="326184"/>
              <a:chOff x="4075401" y="2631558"/>
              <a:chExt cx="590107" cy="590107"/>
            </a:xfrm>
          </p:grpSpPr>
          <p:sp>
            <p:nvSpPr>
              <p:cNvPr id="152" name="Star: 4 Points 151">
                <a:extLst>
                  <a:ext uri="{FF2B5EF4-FFF2-40B4-BE49-F238E27FC236}">
                    <a16:creationId xmlns="" xmlns:a16="http://schemas.microsoft.com/office/drawing/2014/main" id="{1952FBE8-66DE-4780-989D-25FA488EF914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Star: 4 Points 152">
                <a:extLst>
                  <a:ext uri="{FF2B5EF4-FFF2-40B4-BE49-F238E27FC236}">
                    <a16:creationId xmlns="" xmlns:a16="http://schemas.microsoft.com/office/drawing/2014/main" id="{8D66E31B-0F33-4E6D-98FA-C455B3C490A3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="" xmlns:a16="http://schemas.microsoft.com/office/drawing/2014/main" id="{3B7AC1F6-83FB-45D1-BE0B-FABF310E2FF8}"/>
                </a:ext>
              </a:extLst>
            </p:cNvPr>
            <p:cNvGrpSpPr/>
            <p:nvPr/>
          </p:nvGrpSpPr>
          <p:grpSpPr>
            <a:xfrm rot="2801838">
              <a:off x="9776120" y="824161"/>
              <a:ext cx="261702" cy="261702"/>
              <a:chOff x="4075401" y="2631558"/>
              <a:chExt cx="590107" cy="590107"/>
            </a:xfrm>
          </p:grpSpPr>
          <p:sp>
            <p:nvSpPr>
              <p:cNvPr id="155" name="Star: 4 Points 154">
                <a:extLst>
                  <a:ext uri="{FF2B5EF4-FFF2-40B4-BE49-F238E27FC236}">
                    <a16:creationId xmlns="" xmlns:a16="http://schemas.microsoft.com/office/drawing/2014/main" id="{40B48A3A-72D3-4874-A218-F3A50FD662B0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Star: 4 Points 155">
                <a:extLst>
                  <a:ext uri="{FF2B5EF4-FFF2-40B4-BE49-F238E27FC236}">
                    <a16:creationId xmlns="" xmlns:a16="http://schemas.microsoft.com/office/drawing/2014/main" id="{94BB660C-EA0A-49EA-A1BE-27787F6C1DD6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="" xmlns:a16="http://schemas.microsoft.com/office/drawing/2014/main" id="{75A6E607-79E5-47F8-A730-74A004B78F72}"/>
                </a:ext>
              </a:extLst>
            </p:cNvPr>
            <p:cNvGrpSpPr/>
            <p:nvPr/>
          </p:nvGrpSpPr>
          <p:grpSpPr>
            <a:xfrm rot="2801838">
              <a:off x="10366667" y="1527697"/>
              <a:ext cx="260674" cy="260674"/>
              <a:chOff x="4075401" y="2631558"/>
              <a:chExt cx="590107" cy="590107"/>
            </a:xfrm>
          </p:grpSpPr>
          <p:sp>
            <p:nvSpPr>
              <p:cNvPr id="158" name="Star: 4 Points 157">
                <a:extLst>
                  <a:ext uri="{FF2B5EF4-FFF2-40B4-BE49-F238E27FC236}">
                    <a16:creationId xmlns="" xmlns:a16="http://schemas.microsoft.com/office/drawing/2014/main" id="{F1AEF4F2-D25A-4F60-92EA-106EF07D4D5A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Star: 4 Points 158">
                <a:extLst>
                  <a:ext uri="{FF2B5EF4-FFF2-40B4-BE49-F238E27FC236}">
                    <a16:creationId xmlns="" xmlns:a16="http://schemas.microsoft.com/office/drawing/2014/main" id="{2A32EB43-E30A-4451-9125-1C4B2FEC5492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="" xmlns:a16="http://schemas.microsoft.com/office/drawing/2014/main" id="{DE92E1BC-F49E-43BF-A079-9F4E691112A8}"/>
                </a:ext>
              </a:extLst>
            </p:cNvPr>
            <p:cNvGrpSpPr/>
            <p:nvPr/>
          </p:nvGrpSpPr>
          <p:grpSpPr>
            <a:xfrm rot="4157935">
              <a:off x="9686881" y="1026261"/>
              <a:ext cx="260674" cy="260674"/>
              <a:chOff x="4075401" y="2631558"/>
              <a:chExt cx="590107" cy="590107"/>
            </a:xfrm>
          </p:grpSpPr>
          <p:sp>
            <p:nvSpPr>
              <p:cNvPr id="161" name="Star: 4 Points 160">
                <a:extLst>
                  <a:ext uri="{FF2B5EF4-FFF2-40B4-BE49-F238E27FC236}">
                    <a16:creationId xmlns="" xmlns:a16="http://schemas.microsoft.com/office/drawing/2014/main" id="{73F5BE23-4700-4637-B2DB-03986577FDAB}"/>
                  </a:ext>
                </a:extLst>
              </p:cNvPr>
              <p:cNvSpPr/>
              <p:nvPr/>
            </p:nvSpPr>
            <p:spPr>
              <a:xfrm>
                <a:off x="4075401" y="2631558"/>
                <a:ext cx="590107" cy="590107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Star: 4 Points 161">
                <a:extLst>
                  <a:ext uri="{FF2B5EF4-FFF2-40B4-BE49-F238E27FC236}">
                    <a16:creationId xmlns="" xmlns:a16="http://schemas.microsoft.com/office/drawing/2014/main" id="{D637DDAE-9BF7-4AAD-B1B0-71A684ACB1CC}"/>
                  </a:ext>
                </a:extLst>
              </p:cNvPr>
              <p:cNvSpPr/>
              <p:nvPr/>
            </p:nvSpPr>
            <p:spPr>
              <a:xfrm rot="2700000">
                <a:off x="4155867" y="2720442"/>
                <a:ext cx="429172" cy="429172"/>
              </a:xfrm>
              <a:prstGeom prst="star4">
                <a:avLst>
                  <a:gd name="adj" fmla="val 3491"/>
                </a:avLst>
              </a:prstGeom>
              <a:gradFill>
                <a:gsLst>
                  <a:gs pos="0">
                    <a:schemeClr val="bg1"/>
                  </a:gs>
                  <a:gs pos="47000">
                    <a:schemeClr val="bg1">
                      <a:alpha val="32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3" name="Group 162">
            <a:extLst>
              <a:ext uri="{FF2B5EF4-FFF2-40B4-BE49-F238E27FC236}">
                <a16:creationId xmlns="" xmlns:a16="http://schemas.microsoft.com/office/drawing/2014/main" id="{5E2ACF8F-412B-4259-9576-1D195438BE9E}"/>
              </a:ext>
            </a:extLst>
          </p:cNvPr>
          <p:cNvGrpSpPr/>
          <p:nvPr/>
        </p:nvGrpSpPr>
        <p:grpSpPr>
          <a:xfrm>
            <a:off x="525643" y="2555862"/>
            <a:ext cx="4328528" cy="3899363"/>
            <a:chOff x="2894307" y="788255"/>
            <a:chExt cx="5026316" cy="4527967"/>
          </a:xfrm>
        </p:grpSpPr>
        <p:grpSp>
          <p:nvGrpSpPr>
            <p:cNvPr id="164" name="Group 163">
              <a:extLst>
                <a:ext uri="{FF2B5EF4-FFF2-40B4-BE49-F238E27FC236}">
                  <a16:creationId xmlns="" xmlns:a16="http://schemas.microsoft.com/office/drawing/2014/main" id="{120A5C67-A09E-41E0-8719-B15397341675}"/>
                </a:ext>
              </a:extLst>
            </p:cNvPr>
            <p:cNvGrpSpPr/>
            <p:nvPr/>
          </p:nvGrpSpPr>
          <p:grpSpPr>
            <a:xfrm>
              <a:off x="3617375" y="788255"/>
              <a:ext cx="4303248" cy="4527967"/>
              <a:chOff x="5266044" y="3820965"/>
              <a:chExt cx="2472245" cy="2601348"/>
            </a:xfrm>
          </p:grpSpPr>
          <p:sp>
            <p:nvSpPr>
              <p:cNvPr id="175" name="Freeform: Shape 10">
                <a:extLst>
                  <a:ext uri="{FF2B5EF4-FFF2-40B4-BE49-F238E27FC236}">
                    <a16:creationId xmlns="" xmlns:a16="http://schemas.microsoft.com/office/drawing/2014/main" id="{B4C59625-C7FB-408D-B215-BD166DC61295}"/>
                  </a:ext>
                </a:extLst>
              </p:cNvPr>
              <p:cNvSpPr/>
              <p:nvPr/>
            </p:nvSpPr>
            <p:spPr>
              <a:xfrm>
                <a:off x="6011852" y="5793663"/>
                <a:ext cx="266700" cy="628650"/>
              </a:xfrm>
              <a:custGeom>
                <a:avLst/>
                <a:gdLst>
                  <a:gd name="connsiteX0" fmla="*/ 7144 w 266700"/>
                  <a:gd name="connsiteY0" fmla="*/ 243364 h 628650"/>
                  <a:gd name="connsiteX1" fmla="*/ 259556 w 266700"/>
                  <a:gd name="connsiteY1" fmla="*/ 627221 h 628650"/>
                  <a:gd name="connsiteX2" fmla="*/ 193834 w 266700"/>
                  <a:gd name="connsiteY2" fmla="*/ 7144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00" h="628650">
                    <a:moveTo>
                      <a:pt x="7144" y="243364"/>
                    </a:moveTo>
                    <a:lnTo>
                      <a:pt x="259556" y="627221"/>
                    </a:lnTo>
                    <a:lnTo>
                      <a:pt x="193834" y="7144"/>
                    </a:lnTo>
                    <a:close/>
                  </a:path>
                </a:pathLst>
              </a:custGeom>
              <a:solidFill>
                <a:srgbClr val="5EBE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Freeform: Shape 11">
                <a:extLst>
                  <a:ext uri="{FF2B5EF4-FFF2-40B4-BE49-F238E27FC236}">
                    <a16:creationId xmlns="" xmlns:a16="http://schemas.microsoft.com/office/drawing/2014/main" id="{40908E7C-5307-428C-9E05-94ABF7F940A2}"/>
                  </a:ext>
                </a:extLst>
              </p:cNvPr>
              <p:cNvSpPr/>
              <p:nvPr/>
            </p:nvSpPr>
            <p:spPr>
              <a:xfrm>
                <a:off x="6016614" y="5793663"/>
                <a:ext cx="228600" cy="342900"/>
              </a:xfrm>
              <a:custGeom>
                <a:avLst/>
                <a:gdLst>
                  <a:gd name="connsiteX0" fmla="*/ 7144 w 228600"/>
                  <a:gd name="connsiteY0" fmla="*/ 243364 h 342900"/>
                  <a:gd name="connsiteX1" fmla="*/ 224314 w 228600"/>
                  <a:gd name="connsiteY1" fmla="*/ 340519 h 342900"/>
                  <a:gd name="connsiteX2" fmla="*/ 189071 w 228600"/>
                  <a:gd name="connsiteY2" fmla="*/ 7144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342900">
                    <a:moveTo>
                      <a:pt x="7144" y="243364"/>
                    </a:moveTo>
                    <a:lnTo>
                      <a:pt x="224314" y="340519"/>
                    </a:lnTo>
                    <a:lnTo>
                      <a:pt x="189071" y="7144"/>
                    </a:lnTo>
                    <a:close/>
                  </a:path>
                </a:pathLst>
              </a:custGeom>
              <a:solidFill>
                <a:srgbClr val="5EBEE4">
                  <a:lumMod val="7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7" name="Freeform: Shape 12">
                <a:extLst>
                  <a:ext uri="{FF2B5EF4-FFF2-40B4-BE49-F238E27FC236}">
                    <a16:creationId xmlns="" xmlns:a16="http://schemas.microsoft.com/office/drawing/2014/main" id="{5098541D-8915-4926-8EAA-271CB0CCF89D}"/>
                  </a:ext>
                </a:extLst>
              </p:cNvPr>
              <p:cNvSpPr/>
              <p:nvPr/>
            </p:nvSpPr>
            <p:spPr>
              <a:xfrm>
                <a:off x="6002327" y="5438381"/>
                <a:ext cx="914400" cy="609600"/>
              </a:xfrm>
              <a:custGeom>
                <a:avLst/>
                <a:gdLst>
                  <a:gd name="connsiteX0" fmla="*/ 915829 w 914400"/>
                  <a:gd name="connsiteY0" fmla="*/ 362426 h 609600"/>
                  <a:gd name="connsiteX1" fmla="*/ 7144 w 914400"/>
                  <a:gd name="connsiteY1" fmla="*/ 603409 h 609600"/>
                  <a:gd name="connsiteX2" fmla="*/ 411004 w 914400"/>
                  <a:gd name="connsiteY2" fmla="*/ 714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609600">
                    <a:moveTo>
                      <a:pt x="915829" y="362426"/>
                    </a:moveTo>
                    <a:lnTo>
                      <a:pt x="7144" y="603409"/>
                    </a:lnTo>
                    <a:lnTo>
                      <a:pt x="411004" y="7144"/>
                    </a:lnTo>
                    <a:close/>
                  </a:path>
                </a:pathLst>
              </a:custGeom>
              <a:solidFill>
                <a:srgbClr val="5EBE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Freeform: Shape 13">
                <a:extLst>
                  <a:ext uri="{FF2B5EF4-FFF2-40B4-BE49-F238E27FC236}">
                    <a16:creationId xmlns="" xmlns:a16="http://schemas.microsoft.com/office/drawing/2014/main" id="{E487868F-3510-4147-938A-BE68F2183A54}"/>
                  </a:ext>
                </a:extLst>
              </p:cNvPr>
              <p:cNvSpPr/>
              <p:nvPr/>
            </p:nvSpPr>
            <p:spPr>
              <a:xfrm>
                <a:off x="6188064" y="5469813"/>
                <a:ext cx="733425" cy="333375"/>
              </a:xfrm>
              <a:custGeom>
                <a:avLst/>
                <a:gdLst>
                  <a:gd name="connsiteX0" fmla="*/ 730091 w 733425"/>
                  <a:gd name="connsiteY0" fmla="*/ 330994 h 333375"/>
                  <a:gd name="connsiteX1" fmla="*/ 7144 w 733425"/>
                  <a:gd name="connsiteY1" fmla="*/ 305276 h 333375"/>
                  <a:gd name="connsiteX2" fmla="*/ 198596 w 733425"/>
                  <a:gd name="connsiteY2" fmla="*/ 7144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3425" h="333375">
                    <a:moveTo>
                      <a:pt x="730091" y="330994"/>
                    </a:moveTo>
                    <a:lnTo>
                      <a:pt x="7144" y="305276"/>
                    </a:lnTo>
                    <a:lnTo>
                      <a:pt x="198596" y="7144"/>
                    </a:lnTo>
                    <a:close/>
                  </a:path>
                </a:pathLst>
              </a:custGeom>
              <a:solidFill>
                <a:srgbClr val="5EBEE4">
                  <a:lumMod val="7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Freeform: Shape 14">
                <a:extLst>
                  <a:ext uri="{FF2B5EF4-FFF2-40B4-BE49-F238E27FC236}">
                    <a16:creationId xmlns="" xmlns:a16="http://schemas.microsoft.com/office/drawing/2014/main" id="{D92633D7-D0C2-417C-9461-9559C8CE68E8}"/>
                  </a:ext>
                </a:extLst>
              </p:cNvPr>
              <p:cNvSpPr/>
              <p:nvPr/>
            </p:nvSpPr>
            <p:spPr>
              <a:xfrm>
                <a:off x="5266044" y="5024043"/>
                <a:ext cx="1819275" cy="781050"/>
              </a:xfrm>
              <a:custGeom>
                <a:avLst/>
                <a:gdLst>
                  <a:gd name="connsiteX0" fmla="*/ 7144 w 1819275"/>
                  <a:gd name="connsiteY0" fmla="*/ 210026 h 781050"/>
                  <a:gd name="connsiteX1" fmla="*/ 1652111 w 1819275"/>
                  <a:gd name="connsiteY1" fmla="*/ 776764 h 781050"/>
                  <a:gd name="connsiteX2" fmla="*/ 1814036 w 1819275"/>
                  <a:gd name="connsiteY2" fmla="*/ 7144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9275" h="781050">
                    <a:moveTo>
                      <a:pt x="7144" y="210026"/>
                    </a:moveTo>
                    <a:lnTo>
                      <a:pt x="1652111" y="776764"/>
                    </a:lnTo>
                    <a:lnTo>
                      <a:pt x="1814036" y="7144"/>
                    </a:lnTo>
                    <a:close/>
                  </a:path>
                </a:pathLst>
              </a:custGeom>
              <a:solidFill>
                <a:srgbClr val="5EBE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0" name="Freeform: Shape 15">
                <a:extLst>
                  <a:ext uri="{FF2B5EF4-FFF2-40B4-BE49-F238E27FC236}">
                    <a16:creationId xmlns="" xmlns:a16="http://schemas.microsoft.com/office/drawing/2014/main" id="{716C971D-B04E-4997-98E7-0D28B39A7AE2}"/>
                  </a:ext>
                </a:extLst>
              </p:cNvPr>
              <p:cNvSpPr/>
              <p:nvPr/>
            </p:nvSpPr>
            <p:spPr>
              <a:xfrm>
                <a:off x="5266044" y="5140248"/>
                <a:ext cx="1790700" cy="304800"/>
              </a:xfrm>
              <a:custGeom>
                <a:avLst/>
                <a:gdLst>
                  <a:gd name="connsiteX0" fmla="*/ 7144 w 1790700"/>
                  <a:gd name="connsiteY0" fmla="*/ 93821 h 304800"/>
                  <a:gd name="connsiteX1" fmla="*/ 1727359 w 1790700"/>
                  <a:gd name="connsiteY1" fmla="*/ 305276 h 304800"/>
                  <a:gd name="connsiteX2" fmla="*/ 1792129 w 1790700"/>
                  <a:gd name="connsiteY2" fmla="*/ 7144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0700" h="304800">
                    <a:moveTo>
                      <a:pt x="7144" y="93821"/>
                    </a:moveTo>
                    <a:lnTo>
                      <a:pt x="1727359" y="305276"/>
                    </a:lnTo>
                    <a:lnTo>
                      <a:pt x="1792129" y="7144"/>
                    </a:lnTo>
                    <a:close/>
                  </a:path>
                </a:pathLst>
              </a:custGeom>
              <a:solidFill>
                <a:srgbClr val="5EBEE4">
                  <a:lumMod val="7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Freeform: Shape 16">
                <a:extLst>
                  <a:ext uri="{FF2B5EF4-FFF2-40B4-BE49-F238E27FC236}">
                    <a16:creationId xmlns="" xmlns:a16="http://schemas.microsoft.com/office/drawing/2014/main" id="{7EF1BC10-5394-4692-A653-21E97C02C741}"/>
                  </a:ext>
                </a:extLst>
              </p:cNvPr>
              <p:cNvSpPr/>
              <p:nvPr/>
            </p:nvSpPr>
            <p:spPr>
              <a:xfrm>
                <a:off x="5273188" y="3820965"/>
                <a:ext cx="2465101" cy="1458824"/>
              </a:xfrm>
              <a:custGeom>
                <a:avLst/>
                <a:gdLst>
                  <a:gd name="connsiteX0" fmla="*/ 92869 w 2847975"/>
                  <a:gd name="connsiteY0" fmla="*/ 282416 h 1504950"/>
                  <a:gd name="connsiteX1" fmla="*/ 2715101 w 2847975"/>
                  <a:gd name="connsiteY1" fmla="*/ 7144 h 1504950"/>
                  <a:gd name="connsiteX2" fmla="*/ 2843689 w 2847975"/>
                  <a:gd name="connsiteY2" fmla="*/ 1497806 h 1504950"/>
                  <a:gd name="connsiteX3" fmla="*/ 7144 w 2847975"/>
                  <a:gd name="connsiteY3" fmla="*/ 1452086 h 1504950"/>
                  <a:gd name="connsiteX0" fmla="*/ 85725 w 2836545"/>
                  <a:gd name="connsiteY0" fmla="*/ 243434 h 1458824"/>
                  <a:gd name="connsiteX1" fmla="*/ 2400189 w 2836545"/>
                  <a:gd name="connsiteY1" fmla="*/ 0 h 1458824"/>
                  <a:gd name="connsiteX2" fmla="*/ 2836545 w 2836545"/>
                  <a:gd name="connsiteY2" fmla="*/ 1458824 h 1458824"/>
                  <a:gd name="connsiteX3" fmla="*/ 0 w 2836545"/>
                  <a:gd name="connsiteY3" fmla="*/ 1413104 h 1458824"/>
                  <a:gd name="connsiteX4" fmla="*/ 85725 w 2836545"/>
                  <a:gd name="connsiteY4" fmla="*/ 243434 h 1458824"/>
                  <a:gd name="connsiteX0" fmla="*/ 85725 w 2465101"/>
                  <a:gd name="connsiteY0" fmla="*/ 243434 h 1458824"/>
                  <a:gd name="connsiteX1" fmla="*/ 2400189 w 2465101"/>
                  <a:gd name="connsiteY1" fmla="*/ 0 h 1458824"/>
                  <a:gd name="connsiteX2" fmla="*/ 2465101 w 2465101"/>
                  <a:gd name="connsiteY2" fmla="*/ 1458824 h 1458824"/>
                  <a:gd name="connsiteX3" fmla="*/ 0 w 2465101"/>
                  <a:gd name="connsiteY3" fmla="*/ 1413104 h 1458824"/>
                  <a:gd name="connsiteX4" fmla="*/ 85725 w 2465101"/>
                  <a:gd name="connsiteY4" fmla="*/ 243434 h 14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5101" h="1458824">
                    <a:moveTo>
                      <a:pt x="85725" y="243434"/>
                    </a:moveTo>
                    <a:lnTo>
                      <a:pt x="2400189" y="0"/>
                    </a:lnTo>
                    <a:lnTo>
                      <a:pt x="2465101" y="1458824"/>
                    </a:lnTo>
                    <a:lnTo>
                      <a:pt x="0" y="1413104"/>
                    </a:lnTo>
                    <a:lnTo>
                      <a:pt x="85725" y="243434"/>
                    </a:lnTo>
                    <a:close/>
                  </a:path>
                </a:pathLst>
              </a:custGeom>
              <a:solidFill>
                <a:srgbClr val="5EBE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66" name="Freeform: Shape 20">
              <a:extLst>
                <a:ext uri="{FF2B5EF4-FFF2-40B4-BE49-F238E27FC236}">
                  <a16:creationId xmlns="" xmlns:a16="http://schemas.microsoft.com/office/drawing/2014/main" id="{6BB05B07-7AC0-439B-831A-7713EFCBADB2}"/>
                </a:ext>
              </a:extLst>
            </p:cNvPr>
            <p:cNvSpPr/>
            <p:nvPr/>
          </p:nvSpPr>
          <p:spPr>
            <a:xfrm rot="1779947">
              <a:off x="3205947" y="3169645"/>
              <a:ext cx="247650" cy="238125"/>
            </a:xfrm>
            <a:custGeom>
              <a:avLst/>
              <a:gdLst>
                <a:gd name="connsiteX0" fmla="*/ 71914 w 247650"/>
                <a:gd name="connsiteY0" fmla="*/ 231934 h 238125"/>
                <a:gd name="connsiteX1" fmla="*/ 242411 w 247650"/>
                <a:gd name="connsiteY1" fmla="*/ 7144 h 238125"/>
                <a:gd name="connsiteX2" fmla="*/ 7144 w 247650"/>
                <a:gd name="connsiteY2" fmla="*/ 347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650" h="238125">
                  <a:moveTo>
                    <a:pt x="71914" y="231934"/>
                  </a:moveTo>
                  <a:lnTo>
                    <a:pt x="242411" y="7144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rgbClr val="5EBEE4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Freeform: Shape 21">
              <a:extLst>
                <a:ext uri="{FF2B5EF4-FFF2-40B4-BE49-F238E27FC236}">
                  <a16:creationId xmlns="" xmlns:a16="http://schemas.microsoft.com/office/drawing/2014/main" id="{77CA0A9A-B4C5-44E3-AD6F-D32EC651C94B}"/>
                </a:ext>
              </a:extLst>
            </p:cNvPr>
            <p:cNvSpPr/>
            <p:nvPr/>
          </p:nvSpPr>
          <p:spPr>
            <a:xfrm rot="20731799">
              <a:off x="3220235" y="3315378"/>
              <a:ext cx="409575" cy="342900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575" h="342900">
                  <a:moveTo>
                    <a:pt x="407194" y="7144"/>
                  </a:moveTo>
                  <a:lnTo>
                    <a:pt x="7144" y="270986"/>
                  </a:lnTo>
                  <a:lnTo>
                    <a:pt x="163354" y="338614"/>
                  </a:lnTo>
                  <a:close/>
                </a:path>
              </a:pathLst>
            </a:custGeom>
            <a:solidFill>
              <a:srgbClr val="5EBEE4">
                <a:lumMod val="7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Cross 167">
              <a:extLst>
                <a:ext uri="{FF2B5EF4-FFF2-40B4-BE49-F238E27FC236}">
                  <a16:creationId xmlns="" xmlns:a16="http://schemas.microsoft.com/office/drawing/2014/main" id="{F2C440BD-A1EE-4511-A092-66A0C3562169}"/>
                </a:ext>
              </a:extLst>
            </p:cNvPr>
            <p:cNvSpPr/>
            <p:nvPr/>
          </p:nvSpPr>
          <p:spPr>
            <a:xfrm rot="1642289">
              <a:off x="2894307" y="2939798"/>
              <a:ext cx="140339" cy="140339"/>
            </a:xfrm>
            <a:prstGeom prst="plus">
              <a:avLst>
                <a:gd name="adj" fmla="val 43777"/>
              </a:avLst>
            </a:prstGeom>
            <a:solidFill>
              <a:srgbClr val="5EBEE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9" name="Star: 5 Points 23">
              <a:extLst>
                <a:ext uri="{FF2B5EF4-FFF2-40B4-BE49-F238E27FC236}">
                  <a16:creationId xmlns="" xmlns:a16="http://schemas.microsoft.com/office/drawing/2014/main" id="{1567340D-C398-499C-B7C4-D71207E9DAA5}"/>
                </a:ext>
              </a:extLst>
            </p:cNvPr>
            <p:cNvSpPr/>
            <p:nvPr/>
          </p:nvSpPr>
          <p:spPr>
            <a:xfrm rot="1627316">
              <a:off x="3122393" y="3454277"/>
              <a:ext cx="155440" cy="155440"/>
            </a:xfrm>
            <a:prstGeom prst="star5">
              <a:avLst/>
            </a:prstGeom>
            <a:solidFill>
              <a:srgbClr val="5EBEE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0" name="Freeform: Shape 24">
              <a:extLst>
                <a:ext uri="{FF2B5EF4-FFF2-40B4-BE49-F238E27FC236}">
                  <a16:creationId xmlns="" xmlns:a16="http://schemas.microsoft.com/office/drawing/2014/main" id="{A2DAE22E-C2FD-42A4-82EB-6374FBA71F36}"/>
                </a:ext>
              </a:extLst>
            </p:cNvPr>
            <p:cNvSpPr/>
            <p:nvPr/>
          </p:nvSpPr>
          <p:spPr>
            <a:xfrm rot="160678" flipV="1">
              <a:off x="3216871" y="2860160"/>
              <a:ext cx="291865" cy="238731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  <a:gd name="connsiteX0" fmla="*/ 291865 w 291865"/>
                <a:gd name="connsiteY0" fmla="*/ 0 h 244921"/>
                <a:gd name="connsiteX1" fmla="*/ 0 w 291865"/>
                <a:gd name="connsiteY1" fmla="*/ 177293 h 244921"/>
                <a:gd name="connsiteX2" fmla="*/ 156210 w 291865"/>
                <a:gd name="connsiteY2" fmla="*/ 244921 h 244921"/>
                <a:gd name="connsiteX3" fmla="*/ 291865 w 291865"/>
                <a:gd name="connsiteY3" fmla="*/ 0 h 244921"/>
                <a:gd name="connsiteX0" fmla="*/ 291865 w 291865"/>
                <a:gd name="connsiteY0" fmla="*/ 0 h 202224"/>
                <a:gd name="connsiteX1" fmla="*/ 0 w 291865"/>
                <a:gd name="connsiteY1" fmla="*/ 177293 h 202224"/>
                <a:gd name="connsiteX2" fmla="*/ 138611 w 291865"/>
                <a:gd name="connsiteY2" fmla="*/ 202224 h 202224"/>
                <a:gd name="connsiteX3" fmla="*/ 291865 w 291865"/>
                <a:gd name="connsiteY3" fmla="*/ 0 h 2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865" h="202224">
                  <a:moveTo>
                    <a:pt x="291865" y="0"/>
                  </a:moveTo>
                  <a:lnTo>
                    <a:pt x="0" y="177293"/>
                  </a:lnTo>
                  <a:lnTo>
                    <a:pt x="138611" y="202224"/>
                  </a:lnTo>
                  <a:cubicBezTo>
                    <a:pt x="219891" y="91734"/>
                    <a:pt x="210585" y="110490"/>
                    <a:pt x="291865" y="0"/>
                  </a:cubicBezTo>
                  <a:close/>
                </a:path>
              </a:pathLst>
            </a:custGeom>
            <a:solidFill>
              <a:srgbClr val="5EBEE4">
                <a:lumMod val="7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EEED37F7-9509-486E-9476-1C2F71440045}"/>
              </a:ext>
            </a:extLst>
          </p:cNvPr>
          <p:cNvGrpSpPr/>
          <p:nvPr/>
        </p:nvGrpSpPr>
        <p:grpSpPr>
          <a:xfrm>
            <a:off x="857827" y="2237541"/>
            <a:ext cx="4334855" cy="2015090"/>
            <a:chOff x="595309" y="3488887"/>
            <a:chExt cx="6660056" cy="2015090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C221F751-3C5B-4561-AD14-8637C5B66736}"/>
                </a:ext>
              </a:extLst>
            </p:cNvPr>
            <p:cNvSpPr txBox="1"/>
            <p:nvPr/>
          </p:nvSpPr>
          <p:spPr>
            <a:xfrm>
              <a:off x="595309" y="3488887"/>
              <a:ext cx="6660056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48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BA16E2FC-5811-47E8-9102-5A3961129CE8}"/>
                </a:ext>
              </a:extLst>
            </p:cNvPr>
            <p:cNvSpPr txBox="1"/>
            <p:nvPr/>
          </p:nvSpPr>
          <p:spPr>
            <a:xfrm>
              <a:off x="595309" y="4204044"/>
              <a:ext cx="666005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3600" dirty="0">
                <a:solidFill>
                  <a:schemeClr val="bg1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="" xmlns:a16="http://schemas.microsoft.com/office/drawing/2014/main" id="{1D228C36-0C5C-40B6-AFBC-D1BD662CD0AF}"/>
                </a:ext>
              </a:extLst>
            </p:cNvPr>
            <p:cNvSpPr txBox="1"/>
            <p:nvPr/>
          </p:nvSpPr>
          <p:spPr>
            <a:xfrm>
              <a:off x="595309" y="4796091"/>
              <a:ext cx="666005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chemeClr val="bg1"/>
                  </a:solidFill>
                  <a:latin typeface="Showcard Gothic" panose="04020904020102020604" pitchFamily="82" charset="0"/>
                  <a:cs typeface="Arial" pitchFamily="34" charset="0"/>
                </a:rPr>
                <a:t>REA-</a:t>
              </a:r>
              <a:r>
                <a:rPr lang="en-US" altLang="ko-KR" sz="4000" dirty="0" err="1" smtClean="0">
                  <a:solidFill>
                    <a:schemeClr val="bg1"/>
                  </a:solidFill>
                  <a:latin typeface="Showcard Gothic" panose="04020904020102020604" pitchFamily="82" charset="0"/>
                  <a:cs typeface="Arial" pitchFamily="34" charset="0"/>
                </a:rPr>
                <a:t>Connekt</a:t>
              </a:r>
              <a:endParaRPr lang="ko-KR" altLang="en-US" sz="4000" dirty="0">
                <a:solidFill>
                  <a:schemeClr val="bg1"/>
                </a:solidFill>
                <a:latin typeface="Showcard Gothic" panose="04020904020102020604" pitchFamily="82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4"/>
          <p:cNvSpPr txBox="1">
            <a:spLocks noGrp="1"/>
          </p:cNvSpPr>
          <p:nvPr>
            <p:ph type="body" idx="1"/>
          </p:nvPr>
        </p:nvSpPr>
        <p:spPr>
          <a:xfrm>
            <a:off x="3665967" y="2950533"/>
            <a:ext cx="3590800" cy="278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333"/>
              </a:spcAft>
              <a:buNone/>
            </a:pPr>
            <a:r>
              <a:rPr lang="en" sz="2400" dirty="0" smtClean="0"/>
              <a:t>-  V-Connect</a:t>
            </a:r>
          </a:p>
          <a:p>
            <a:pPr marL="0" indent="0">
              <a:spcAft>
                <a:spcPts val="1333"/>
              </a:spcAft>
              <a:buNone/>
            </a:pPr>
            <a:endParaRPr lang="en" sz="2400" dirty="0"/>
          </a:p>
          <a:p>
            <a:pPr marL="0" indent="0">
              <a:spcAft>
                <a:spcPts val="1333"/>
              </a:spcAft>
              <a:buNone/>
            </a:pPr>
            <a:r>
              <a:rPr lang="en" sz="2400" dirty="0" smtClean="0"/>
              <a:t>-  Y-Combinator</a:t>
            </a:r>
            <a:endParaRPr sz="2400" dirty="0"/>
          </a:p>
        </p:txBody>
      </p:sp>
      <p:sp>
        <p:nvSpPr>
          <p:cNvPr id="470" name="Google Shape;47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pic>
        <p:nvPicPr>
          <p:cNvPr id="469" name="Google Shape;4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767" y="-204867"/>
            <a:ext cx="5149200" cy="514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smtClean="0">
                <a:latin typeface="Tw Cen MT" panose="020B0602020104020603" pitchFamily="34" charset="0"/>
              </a:rPr>
              <a:t>COMPETITORS</a:t>
            </a:r>
            <a:endParaRPr lang="en-US" sz="36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5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MARKET ANALYSIS</a:t>
            </a:r>
            <a:endParaRPr lang="en-US" sz="36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xmlns="" id="{1222DAAB-B804-4742-8A5A-3E3792DF2C7E}"/>
              </a:ext>
            </a:extLst>
          </p:cNvPr>
          <p:cNvGraphicFramePr/>
          <p:nvPr>
            <p:extLst/>
          </p:nvPr>
        </p:nvGraphicFramePr>
        <p:xfrm>
          <a:off x="2652032" y="1705412"/>
          <a:ext cx="6887939" cy="2104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ound Same Side Corner Rectangle 8">
            <a:extLst>
              <a:ext uri="{FF2B5EF4-FFF2-40B4-BE49-F238E27FC236}">
                <a16:creationId xmlns:a16="http://schemas.microsoft.com/office/drawing/2014/main" xmlns="" id="{D955E885-D670-4FC1-8DCE-3AADECEC59CA}"/>
              </a:ext>
            </a:extLst>
          </p:cNvPr>
          <p:cNvSpPr/>
          <p:nvPr/>
        </p:nvSpPr>
        <p:spPr>
          <a:xfrm>
            <a:off x="5103840" y="1999608"/>
            <a:ext cx="575459" cy="151561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Round Same Side Corner Rectangle 20">
            <a:extLst>
              <a:ext uri="{FF2B5EF4-FFF2-40B4-BE49-F238E27FC236}">
                <a16:creationId xmlns:a16="http://schemas.microsoft.com/office/drawing/2014/main" xmlns="" id="{7294A236-F4C1-470B-AB2F-25397A8E9F6F}"/>
              </a:ext>
            </a:extLst>
          </p:cNvPr>
          <p:cNvSpPr/>
          <p:nvPr/>
        </p:nvSpPr>
        <p:spPr>
          <a:xfrm rot="10800000">
            <a:off x="6349186" y="1992612"/>
            <a:ext cx="717050" cy="1529609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43BE573-3DBE-43F6-9EF0-121DA2778CFA}"/>
              </a:ext>
            </a:extLst>
          </p:cNvPr>
          <p:cNvSpPr txBox="1"/>
          <p:nvPr/>
        </p:nvSpPr>
        <p:spPr>
          <a:xfrm>
            <a:off x="8087402" y="2631066"/>
            <a:ext cx="3333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COMPETITIVE VAT PRICE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6BB7374-E3E9-41AF-9CE5-BC1AAF0F3EE2}"/>
              </a:ext>
            </a:extLst>
          </p:cNvPr>
          <p:cNvSpPr txBox="1"/>
          <p:nvPr/>
        </p:nvSpPr>
        <p:spPr>
          <a:xfrm>
            <a:off x="2038078" y="1798349"/>
            <a:ext cx="2001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Tw Cen MT" panose="020B0602020104020603" pitchFamily="34" charset="0"/>
                <a:cs typeface="Arial" pitchFamily="34" charset="0"/>
              </a:rPr>
              <a:t>TARGET MARKET</a:t>
            </a:r>
            <a:endParaRPr lang="ko-KR" altLang="en-US" sz="2000" b="1" dirty="0">
              <a:latin typeface="Tw Cen MT" panose="020B0602020104020603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9AA91B3-DA09-4835-9AA2-0790C96378A6}"/>
              </a:ext>
            </a:extLst>
          </p:cNvPr>
          <p:cNvSpPr txBox="1"/>
          <p:nvPr/>
        </p:nvSpPr>
        <p:spPr>
          <a:xfrm>
            <a:off x="8087402" y="1798349"/>
            <a:ext cx="2001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cs typeface="Arial" pitchFamily="34" charset="0"/>
              </a:rPr>
              <a:t>COMPETITIVE ADVANTAGE</a:t>
            </a:r>
            <a:endParaRPr lang="ko-KR" altLang="en-US" sz="2000" b="1" dirty="0">
              <a:cs typeface="Arial" pitchFamily="34" charset="0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xmlns="" id="{7117F498-2036-49B5-B09C-953DA46BC71B}"/>
              </a:ext>
            </a:extLst>
          </p:cNvPr>
          <p:cNvGraphicFramePr/>
          <p:nvPr>
            <p:extLst/>
          </p:nvPr>
        </p:nvGraphicFramePr>
        <p:xfrm>
          <a:off x="1908968" y="3875514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7473594C-C50F-4CEA-BEC6-92030F8CBC2E}"/>
              </a:ext>
            </a:extLst>
          </p:cNvPr>
          <p:cNvGrpSpPr/>
          <p:nvPr/>
        </p:nvGrpSpPr>
        <p:grpSpPr>
          <a:xfrm>
            <a:off x="1838848" y="4210254"/>
            <a:ext cx="4133506" cy="986998"/>
            <a:chOff x="803640" y="3362835"/>
            <a:chExt cx="2059657" cy="86256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2ECF56C0-E691-4E1B-ACFE-C9759588F34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5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These are those with new ideas, creative thoughts, or better solutions that meet new requirements, unarticulated needs, or existing market needs</a:t>
              </a:r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3D52ACB3-DF88-4393-B9D5-3FA2A2AEB24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4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INVENTORS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0F869084-2191-480C-A05D-20423E3600D6}"/>
              </a:ext>
            </a:extLst>
          </p:cNvPr>
          <p:cNvSpPr/>
          <p:nvPr/>
        </p:nvSpPr>
        <p:spPr>
          <a:xfrm>
            <a:off x="964805" y="4193035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D0E3E5FC-8269-4F4D-B43A-9CB7CB017C07}"/>
              </a:ext>
            </a:extLst>
          </p:cNvPr>
          <p:cNvSpPr/>
          <p:nvPr/>
        </p:nvSpPr>
        <p:spPr>
          <a:xfrm>
            <a:off x="6413660" y="4193035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88505CEB-8C7B-4396-8DC7-0BA3C2BDD0CB}"/>
              </a:ext>
            </a:extLst>
          </p:cNvPr>
          <p:cNvSpPr/>
          <p:nvPr/>
        </p:nvSpPr>
        <p:spPr>
          <a:xfrm>
            <a:off x="6413659" y="5427903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D5E20AFF-24B0-4834-B210-577B17EBBDD2}"/>
              </a:ext>
            </a:extLst>
          </p:cNvPr>
          <p:cNvSpPr/>
          <p:nvPr/>
        </p:nvSpPr>
        <p:spPr>
          <a:xfrm>
            <a:off x="978472" y="5427903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5" name="Chart 18">
            <a:extLst>
              <a:ext uri="{FF2B5EF4-FFF2-40B4-BE49-F238E27FC236}">
                <a16:creationId xmlns:a16="http://schemas.microsoft.com/office/drawing/2014/main" xmlns="" id="{2EDEA3F4-AF09-4DBA-A1C9-16272D18D492}"/>
              </a:ext>
            </a:extLst>
          </p:cNvPr>
          <p:cNvGraphicFramePr/>
          <p:nvPr>
            <p:extLst/>
          </p:nvPr>
        </p:nvGraphicFramePr>
        <p:xfrm>
          <a:off x="1908968" y="5106572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6" name="Chart 18">
            <a:extLst>
              <a:ext uri="{FF2B5EF4-FFF2-40B4-BE49-F238E27FC236}">
                <a16:creationId xmlns:a16="http://schemas.microsoft.com/office/drawing/2014/main" xmlns="" id="{23CBDA5B-F90B-4844-9A7F-27DDEA14BDCE}"/>
              </a:ext>
            </a:extLst>
          </p:cNvPr>
          <p:cNvGraphicFramePr/>
          <p:nvPr>
            <p:extLst/>
          </p:nvPr>
        </p:nvGraphicFramePr>
        <p:xfrm>
          <a:off x="7392144" y="3875514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7" name="Chart 18">
            <a:extLst>
              <a:ext uri="{FF2B5EF4-FFF2-40B4-BE49-F238E27FC236}">
                <a16:creationId xmlns:a16="http://schemas.microsoft.com/office/drawing/2014/main" xmlns="" id="{9E532183-B6EC-4FA2-80E2-860D259B16EB}"/>
              </a:ext>
            </a:extLst>
          </p:cNvPr>
          <p:cNvGraphicFramePr/>
          <p:nvPr>
            <p:extLst/>
          </p:nvPr>
        </p:nvGraphicFramePr>
        <p:xfrm>
          <a:off x="7392144" y="5106572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8" name="Rounded Rectangle 32">
            <a:extLst>
              <a:ext uri="{FF2B5EF4-FFF2-40B4-BE49-F238E27FC236}">
                <a16:creationId xmlns:a16="http://schemas.microsoft.com/office/drawing/2014/main" xmlns="" id="{97D7BF0C-B809-44A1-AA6E-DAFAA7EDA323}"/>
              </a:ext>
            </a:extLst>
          </p:cNvPr>
          <p:cNvSpPr/>
          <p:nvPr/>
        </p:nvSpPr>
        <p:spPr>
          <a:xfrm>
            <a:off x="6634623" y="565454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9" name="Rectangle 16">
            <a:extLst>
              <a:ext uri="{FF2B5EF4-FFF2-40B4-BE49-F238E27FC236}">
                <a16:creationId xmlns:a16="http://schemas.microsoft.com/office/drawing/2014/main" xmlns="" id="{87766492-933D-4961-8E6F-A587080B40DB}"/>
              </a:ext>
            </a:extLst>
          </p:cNvPr>
          <p:cNvSpPr/>
          <p:nvPr/>
        </p:nvSpPr>
        <p:spPr>
          <a:xfrm rot="2700000">
            <a:off x="6663917" y="434194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xmlns="" id="{533C8950-C64B-4556-B5CF-E2CFE31F7057}"/>
              </a:ext>
            </a:extLst>
          </p:cNvPr>
          <p:cNvSpPr/>
          <p:nvPr/>
        </p:nvSpPr>
        <p:spPr>
          <a:xfrm>
            <a:off x="1184110" y="4419415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1" name="Frame 17">
            <a:extLst>
              <a:ext uri="{FF2B5EF4-FFF2-40B4-BE49-F238E27FC236}">
                <a16:creationId xmlns:a16="http://schemas.microsoft.com/office/drawing/2014/main" xmlns="" id="{FB624DA5-8561-46AE-8E18-5EED6D851726}"/>
              </a:ext>
            </a:extLst>
          </p:cNvPr>
          <p:cNvSpPr/>
          <p:nvPr/>
        </p:nvSpPr>
        <p:spPr>
          <a:xfrm>
            <a:off x="1200486" y="5638456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43BE573-3DBE-43F6-9EF0-121DA2778CFA}"/>
              </a:ext>
            </a:extLst>
          </p:cNvPr>
          <p:cNvSpPr txBox="1"/>
          <p:nvPr/>
        </p:nvSpPr>
        <p:spPr>
          <a:xfrm>
            <a:off x="8131107" y="3335184"/>
            <a:ext cx="3333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GOOD NETWORK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43BE573-3DBE-43F6-9EF0-121DA2778CFA}"/>
              </a:ext>
            </a:extLst>
          </p:cNvPr>
          <p:cNvSpPr txBox="1"/>
          <p:nvPr/>
        </p:nvSpPr>
        <p:spPr>
          <a:xfrm>
            <a:off x="8087402" y="4544013"/>
            <a:ext cx="358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EXCELLENT RELATIONSHIP MANAGEMENT AND FOLLOW-UP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343BE573-3DBE-43F6-9EF0-121DA2778CFA}"/>
              </a:ext>
            </a:extLst>
          </p:cNvPr>
          <p:cNvSpPr txBox="1"/>
          <p:nvPr/>
        </p:nvSpPr>
        <p:spPr>
          <a:xfrm>
            <a:off x="8087402" y="5883436"/>
            <a:ext cx="3333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DESIGN OF BUSINESS PLAN FOR INVENTORS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7473594C-C50F-4CEA-BEC6-92030F8CBC2E}"/>
              </a:ext>
            </a:extLst>
          </p:cNvPr>
          <p:cNvGrpSpPr/>
          <p:nvPr/>
        </p:nvGrpSpPr>
        <p:grpSpPr>
          <a:xfrm>
            <a:off x="1838848" y="5588875"/>
            <a:ext cx="4133506" cy="525333"/>
            <a:chOff x="803640" y="3362835"/>
            <a:chExt cx="2059657" cy="45910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2ECF56C0-E691-4E1B-ACFE-C9759588F34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4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3D52ACB3-DF88-4393-B9D5-3FA2A2AEB24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4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ARTISANS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7473594C-C50F-4CEA-BEC6-92030F8CBC2E}"/>
              </a:ext>
            </a:extLst>
          </p:cNvPr>
          <p:cNvGrpSpPr/>
          <p:nvPr/>
        </p:nvGrpSpPr>
        <p:grpSpPr>
          <a:xfrm>
            <a:off x="1806596" y="3039059"/>
            <a:ext cx="4133506" cy="525336"/>
            <a:chOff x="803640" y="3362833"/>
            <a:chExt cx="2059657" cy="45910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2ECF56C0-E691-4E1B-ACFE-C9759588F34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4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3D52ACB3-DF88-4393-B9D5-3FA2A2AEB241}"/>
                </a:ext>
              </a:extLst>
            </p:cNvPr>
            <p:cNvSpPr txBox="1"/>
            <p:nvPr/>
          </p:nvSpPr>
          <p:spPr>
            <a:xfrm>
              <a:off x="803640" y="3362833"/>
              <a:ext cx="2059657" cy="24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INNOVATORS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806596" y="3260611"/>
            <a:ext cx="38727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are those with new ideas, creative thoughts, or better solutions that meet new requirements, unarticulated needs, or existing market needs</a:t>
            </a:r>
            <a:r>
              <a:rPr lang="en-GB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38848" y="5884790"/>
            <a:ext cx="38404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are those with new ideas, creative thoughts, or better solutions that meet new requirements, unarticulated needs, or existing market needs</a:t>
            </a:r>
            <a:r>
              <a:rPr lang="en-GB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1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A68B966-F92C-47F5-A5D6-D97E6E65870C}"/>
              </a:ext>
            </a:extLst>
          </p:cNvPr>
          <p:cNvSpPr/>
          <p:nvPr/>
        </p:nvSpPr>
        <p:spPr>
          <a:xfrm>
            <a:off x="6102677" y="1811216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prstClr val="white"/>
              </a:solidFill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107C1CA-7CFA-45DA-9A0A-74C813195FC2}"/>
              </a:ext>
            </a:extLst>
          </p:cNvPr>
          <p:cNvSpPr/>
          <p:nvPr/>
        </p:nvSpPr>
        <p:spPr>
          <a:xfrm>
            <a:off x="6102677" y="2913849"/>
            <a:ext cx="5184000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prstClr val="white"/>
              </a:solidFill>
              <a:ea typeface="+mj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3B0790B-28CC-4115-B539-929450D752EF}"/>
              </a:ext>
            </a:extLst>
          </p:cNvPr>
          <p:cNvSpPr/>
          <p:nvPr/>
        </p:nvSpPr>
        <p:spPr>
          <a:xfrm>
            <a:off x="6102677" y="4016482"/>
            <a:ext cx="5184000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prstClr val="white"/>
              </a:solidFill>
              <a:ea typeface="+mj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583B87-4735-4B11-885C-D62B1226EEED}"/>
              </a:ext>
            </a:extLst>
          </p:cNvPr>
          <p:cNvSpPr/>
          <p:nvPr/>
        </p:nvSpPr>
        <p:spPr>
          <a:xfrm>
            <a:off x="6102677" y="5120401"/>
            <a:ext cx="5184000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prstClr val="white"/>
              </a:solidFill>
              <a:ea typeface="+mj-ea"/>
            </a:endParaRPr>
          </a:p>
        </p:txBody>
      </p:sp>
      <p:sp>
        <p:nvSpPr>
          <p:cNvPr id="5" name="Isosceles Triangle 26">
            <a:extLst>
              <a:ext uri="{FF2B5EF4-FFF2-40B4-BE49-F238E27FC236}">
                <a16:creationId xmlns:a16="http://schemas.microsoft.com/office/drawing/2014/main" xmlns="" id="{26EDB45A-15BC-450E-B5F6-B4FC3589B883}"/>
              </a:ext>
            </a:extLst>
          </p:cNvPr>
          <p:cNvSpPr/>
          <p:nvPr/>
        </p:nvSpPr>
        <p:spPr>
          <a:xfrm rot="16200000">
            <a:off x="4197111" y="1940454"/>
            <a:ext cx="2036677" cy="177819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prstClr val="white"/>
              </a:solidFill>
              <a:ea typeface="+mj-ea"/>
            </a:endParaRPr>
          </a:p>
        </p:txBody>
      </p:sp>
      <p:sp>
        <p:nvSpPr>
          <p:cNvPr id="7" name="Isosceles Triangle 48">
            <a:extLst>
              <a:ext uri="{FF2B5EF4-FFF2-40B4-BE49-F238E27FC236}">
                <a16:creationId xmlns:a16="http://schemas.microsoft.com/office/drawing/2014/main" xmlns="" id="{0808ACED-3B71-4EFE-9C34-0FE4D2191F8A}"/>
              </a:ext>
            </a:extLst>
          </p:cNvPr>
          <p:cNvSpPr/>
          <p:nvPr/>
        </p:nvSpPr>
        <p:spPr>
          <a:xfrm rot="16200000">
            <a:off x="4706882" y="2520159"/>
            <a:ext cx="1003975" cy="1791356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prstClr val="white"/>
              </a:solidFill>
              <a:ea typeface="+mj-ea"/>
            </a:endParaRPr>
          </a:p>
        </p:txBody>
      </p:sp>
      <p:sp>
        <p:nvSpPr>
          <p:cNvPr id="9" name="Isosceles Triangle 49">
            <a:extLst>
              <a:ext uri="{FF2B5EF4-FFF2-40B4-BE49-F238E27FC236}">
                <a16:creationId xmlns:a16="http://schemas.microsoft.com/office/drawing/2014/main" xmlns="" id="{153C4927-A421-4B14-AF54-874BA05359DC}"/>
              </a:ext>
            </a:extLst>
          </p:cNvPr>
          <p:cNvSpPr/>
          <p:nvPr/>
        </p:nvSpPr>
        <p:spPr>
          <a:xfrm rot="16200000">
            <a:off x="4709734" y="3563455"/>
            <a:ext cx="998749" cy="179087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prstClr val="white"/>
              </a:solidFill>
              <a:ea typeface="+mj-ea"/>
            </a:endParaRPr>
          </a:p>
        </p:txBody>
      </p:sp>
      <p:sp>
        <p:nvSpPr>
          <p:cNvPr id="11" name="Isosceles Triangle 50">
            <a:extLst>
              <a:ext uri="{FF2B5EF4-FFF2-40B4-BE49-F238E27FC236}">
                <a16:creationId xmlns:a16="http://schemas.microsoft.com/office/drawing/2014/main" xmlns="" id="{12CB1035-B884-44FE-ABD1-8D2894FA0508}"/>
              </a:ext>
            </a:extLst>
          </p:cNvPr>
          <p:cNvSpPr/>
          <p:nvPr/>
        </p:nvSpPr>
        <p:spPr>
          <a:xfrm rot="16200000">
            <a:off x="4204772" y="4162408"/>
            <a:ext cx="2025426" cy="177412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prstClr val="white"/>
              </a:solidFill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989A725-E2F4-4E73-BAFF-67A74CFB9E89}"/>
              </a:ext>
            </a:extLst>
          </p:cNvPr>
          <p:cNvSpPr txBox="1"/>
          <p:nvPr/>
        </p:nvSpPr>
        <p:spPr>
          <a:xfrm>
            <a:off x="859454" y="1825977"/>
            <a:ext cx="4120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Ads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Media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Spoken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word/ Exhibitions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EBD5963-82EA-45CF-83B3-A5183192B3B6}"/>
              </a:ext>
            </a:extLst>
          </p:cNvPr>
          <p:cNvSpPr txBox="1"/>
          <p:nvPr/>
        </p:nvSpPr>
        <p:spPr>
          <a:xfrm>
            <a:off x="7334857" y="1961364"/>
            <a:ext cx="3670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7AE0949-13CB-4C36-AC98-256CADAB3597}"/>
              </a:ext>
            </a:extLst>
          </p:cNvPr>
          <p:cNvSpPr txBox="1"/>
          <p:nvPr/>
        </p:nvSpPr>
        <p:spPr>
          <a:xfrm>
            <a:off x="7334857" y="3020853"/>
            <a:ext cx="3670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Ads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9E241E5-3AF5-4AAA-9B6B-3BAB4411C324}"/>
              </a:ext>
            </a:extLst>
          </p:cNvPr>
          <p:cNvSpPr txBox="1"/>
          <p:nvPr/>
        </p:nvSpPr>
        <p:spPr>
          <a:xfrm>
            <a:off x="7334857" y="4142364"/>
            <a:ext cx="4561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Media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FC2C746-7278-4205-ABFA-B017E2D51CF2}"/>
              </a:ext>
            </a:extLst>
          </p:cNvPr>
          <p:cNvSpPr txBox="1"/>
          <p:nvPr/>
        </p:nvSpPr>
        <p:spPr>
          <a:xfrm>
            <a:off x="7334857" y="5159011"/>
            <a:ext cx="3670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Spoken word</a:t>
            </a:r>
          </a:p>
        </p:txBody>
      </p:sp>
      <p:sp>
        <p:nvSpPr>
          <p:cNvPr id="34" name="Rounded Rectangle 1">
            <a:extLst>
              <a:ext uri="{FF2B5EF4-FFF2-40B4-BE49-F238E27FC236}">
                <a16:creationId xmlns:a16="http://schemas.microsoft.com/office/drawing/2014/main" xmlns="" id="{031C7F85-ADEE-429E-AB19-B2A9D94B578E}"/>
              </a:ext>
            </a:extLst>
          </p:cNvPr>
          <p:cNvSpPr>
            <a:spLocks noChangeAspect="1"/>
          </p:cNvSpPr>
          <p:nvPr/>
        </p:nvSpPr>
        <p:spPr>
          <a:xfrm>
            <a:off x="6496798" y="4217373"/>
            <a:ext cx="597192" cy="540000"/>
          </a:xfrm>
          <a:custGeom>
            <a:avLst/>
            <a:gdLst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39535 w 3986472"/>
              <a:gd name="connsiteY8" fmla="*/ 2531027 h 3604689"/>
              <a:gd name="connsiteX9" fmla="*/ 3741790 w 3986472"/>
              <a:gd name="connsiteY9" fmla="*/ 2543468 h 3604689"/>
              <a:gd name="connsiteX10" fmla="*/ 2667555 w 3986472"/>
              <a:gd name="connsiteY10" fmla="*/ 3603007 h 3604689"/>
              <a:gd name="connsiteX11" fmla="*/ 1617559 w 3986472"/>
              <a:gd name="connsiteY11" fmla="*/ 3571118 h 3604689"/>
              <a:gd name="connsiteX12" fmla="*/ 2628063 w 3986472"/>
              <a:gd name="connsiteY12" fmla="*/ 2560614 h 3604689"/>
              <a:gd name="connsiteX13" fmla="*/ 1908216 w 3986472"/>
              <a:gd name="connsiteY13" fmla="*/ 2538753 h 3604689"/>
              <a:gd name="connsiteX14" fmla="*/ 2569809 w 3986472"/>
              <a:gd name="connsiteY14" fmla="*/ 1877159 h 3604689"/>
              <a:gd name="connsiteX15" fmla="*/ 1999634 w 3986472"/>
              <a:gd name="connsiteY15" fmla="*/ 1877159 h 3604689"/>
              <a:gd name="connsiteX16" fmla="*/ 185337 w 3986472"/>
              <a:gd name="connsiteY16" fmla="*/ 3604689 h 3604689"/>
              <a:gd name="connsiteX17" fmla="*/ 185337 w 3986472"/>
              <a:gd name="connsiteY17" fmla="*/ 2751226 h 3604689"/>
              <a:gd name="connsiteX18" fmla="*/ 185337 w 3986472"/>
              <a:gd name="connsiteY18" fmla="*/ 2535971 h 3604689"/>
              <a:gd name="connsiteX19" fmla="*/ 185337 w 3986472"/>
              <a:gd name="connsiteY19" fmla="*/ 302954 h 3604689"/>
              <a:gd name="connsiteX20" fmla="*/ 116958 w 3986472"/>
              <a:gd name="connsiteY20" fmla="*/ 302954 h 3604689"/>
              <a:gd name="connsiteX21" fmla="*/ 0 w 3986472"/>
              <a:gd name="connsiteY21" fmla="*/ 185996 h 3604689"/>
              <a:gd name="connsiteX22" fmla="*/ 0 w 3986472"/>
              <a:gd name="connsiteY22" fmla="*/ 131880 h 3604689"/>
              <a:gd name="connsiteX23" fmla="*/ 116958 w 3986472"/>
              <a:gd name="connsiteY23" fmla="*/ 14922 h 3604689"/>
              <a:gd name="connsiteX24" fmla="*/ 1076491 w 3986472"/>
              <a:gd name="connsiteY24" fmla="*/ 14922 h 3604689"/>
              <a:gd name="connsiteX25" fmla="*/ 1193449 w 3986472"/>
              <a:gd name="connsiteY25" fmla="*/ 131880 h 3604689"/>
              <a:gd name="connsiteX26" fmla="*/ 1193449 w 3986472"/>
              <a:gd name="connsiteY26" fmla="*/ 185996 h 3604689"/>
              <a:gd name="connsiteX27" fmla="*/ 1076491 w 3986472"/>
              <a:gd name="connsiteY27" fmla="*/ 302954 h 3604689"/>
              <a:gd name="connsiteX28" fmla="*/ 1028167 w 3986472"/>
              <a:gd name="connsiteY28" fmla="*/ 302954 h 3604689"/>
              <a:gd name="connsiteX29" fmla="*/ 1028167 w 3986472"/>
              <a:gd name="connsiteY29" fmla="*/ 1733448 h 3604689"/>
              <a:gd name="connsiteX30" fmla="*/ 2848679 w 3986472"/>
              <a:gd name="connsiteY30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41790 w 3986472"/>
              <a:gd name="connsiteY8" fmla="*/ 2543468 h 3604689"/>
              <a:gd name="connsiteX9" fmla="*/ 2667555 w 3986472"/>
              <a:gd name="connsiteY9" fmla="*/ 3603007 h 3604689"/>
              <a:gd name="connsiteX10" fmla="*/ 1617559 w 3986472"/>
              <a:gd name="connsiteY10" fmla="*/ 3571118 h 3604689"/>
              <a:gd name="connsiteX11" fmla="*/ 2628063 w 3986472"/>
              <a:gd name="connsiteY11" fmla="*/ 2560614 h 3604689"/>
              <a:gd name="connsiteX12" fmla="*/ 1908216 w 3986472"/>
              <a:gd name="connsiteY12" fmla="*/ 2538753 h 3604689"/>
              <a:gd name="connsiteX13" fmla="*/ 2569809 w 3986472"/>
              <a:gd name="connsiteY13" fmla="*/ 1877159 h 3604689"/>
              <a:gd name="connsiteX14" fmla="*/ 1999634 w 3986472"/>
              <a:gd name="connsiteY14" fmla="*/ 1877159 h 3604689"/>
              <a:gd name="connsiteX15" fmla="*/ 185337 w 3986472"/>
              <a:gd name="connsiteY15" fmla="*/ 3604689 h 3604689"/>
              <a:gd name="connsiteX16" fmla="*/ 185337 w 3986472"/>
              <a:gd name="connsiteY16" fmla="*/ 2751226 h 3604689"/>
              <a:gd name="connsiteX17" fmla="*/ 185337 w 3986472"/>
              <a:gd name="connsiteY17" fmla="*/ 2535971 h 3604689"/>
              <a:gd name="connsiteX18" fmla="*/ 185337 w 3986472"/>
              <a:gd name="connsiteY18" fmla="*/ 302954 h 3604689"/>
              <a:gd name="connsiteX19" fmla="*/ 116958 w 3986472"/>
              <a:gd name="connsiteY19" fmla="*/ 302954 h 3604689"/>
              <a:gd name="connsiteX20" fmla="*/ 0 w 3986472"/>
              <a:gd name="connsiteY20" fmla="*/ 185996 h 3604689"/>
              <a:gd name="connsiteX21" fmla="*/ 0 w 3986472"/>
              <a:gd name="connsiteY21" fmla="*/ 131880 h 3604689"/>
              <a:gd name="connsiteX22" fmla="*/ 116958 w 3986472"/>
              <a:gd name="connsiteY22" fmla="*/ 14922 h 3604689"/>
              <a:gd name="connsiteX23" fmla="*/ 1076491 w 3986472"/>
              <a:gd name="connsiteY23" fmla="*/ 14922 h 3604689"/>
              <a:gd name="connsiteX24" fmla="*/ 1193449 w 3986472"/>
              <a:gd name="connsiteY24" fmla="*/ 131880 h 3604689"/>
              <a:gd name="connsiteX25" fmla="*/ 1193449 w 3986472"/>
              <a:gd name="connsiteY25" fmla="*/ 185996 h 3604689"/>
              <a:gd name="connsiteX26" fmla="*/ 1076491 w 3986472"/>
              <a:gd name="connsiteY26" fmla="*/ 302954 h 3604689"/>
              <a:gd name="connsiteX27" fmla="*/ 1028167 w 3986472"/>
              <a:gd name="connsiteY27" fmla="*/ 302954 h 3604689"/>
              <a:gd name="connsiteX28" fmla="*/ 1028167 w 3986472"/>
              <a:gd name="connsiteY28" fmla="*/ 1733448 h 3604689"/>
              <a:gd name="connsiteX29" fmla="*/ 2848679 w 3986472"/>
              <a:gd name="connsiteY29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2667555 w 3986472"/>
              <a:gd name="connsiteY8" fmla="*/ 3603007 h 3604689"/>
              <a:gd name="connsiteX9" fmla="*/ 1617559 w 3986472"/>
              <a:gd name="connsiteY9" fmla="*/ 3571118 h 3604689"/>
              <a:gd name="connsiteX10" fmla="*/ 2628063 w 3986472"/>
              <a:gd name="connsiteY10" fmla="*/ 2560614 h 3604689"/>
              <a:gd name="connsiteX11" fmla="*/ 1908216 w 3986472"/>
              <a:gd name="connsiteY11" fmla="*/ 2538753 h 3604689"/>
              <a:gd name="connsiteX12" fmla="*/ 2569809 w 3986472"/>
              <a:gd name="connsiteY12" fmla="*/ 1877159 h 3604689"/>
              <a:gd name="connsiteX13" fmla="*/ 1999634 w 3986472"/>
              <a:gd name="connsiteY13" fmla="*/ 1877159 h 3604689"/>
              <a:gd name="connsiteX14" fmla="*/ 185337 w 3986472"/>
              <a:gd name="connsiteY14" fmla="*/ 3604689 h 3604689"/>
              <a:gd name="connsiteX15" fmla="*/ 185337 w 3986472"/>
              <a:gd name="connsiteY15" fmla="*/ 2751226 h 3604689"/>
              <a:gd name="connsiteX16" fmla="*/ 185337 w 3986472"/>
              <a:gd name="connsiteY16" fmla="*/ 2535971 h 3604689"/>
              <a:gd name="connsiteX17" fmla="*/ 185337 w 3986472"/>
              <a:gd name="connsiteY17" fmla="*/ 302954 h 3604689"/>
              <a:gd name="connsiteX18" fmla="*/ 116958 w 3986472"/>
              <a:gd name="connsiteY18" fmla="*/ 302954 h 3604689"/>
              <a:gd name="connsiteX19" fmla="*/ 0 w 3986472"/>
              <a:gd name="connsiteY19" fmla="*/ 185996 h 3604689"/>
              <a:gd name="connsiteX20" fmla="*/ 0 w 3986472"/>
              <a:gd name="connsiteY20" fmla="*/ 131880 h 3604689"/>
              <a:gd name="connsiteX21" fmla="*/ 116958 w 3986472"/>
              <a:gd name="connsiteY21" fmla="*/ 14922 h 3604689"/>
              <a:gd name="connsiteX22" fmla="*/ 1076491 w 3986472"/>
              <a:gd name="connsiteY22" fmla="*/ 14922 h 3604689"/>
              <a:gd name="connsiteX23" fmla="*/ 1193449 w 3986472"/>
              <a:gd name="connsiteY23" fmla="*/ 131880 h 3604689"/>
              <a:gd name="connsiteX24" fmla="*/ 1193449 w 3986472"/>
              <a:gd name="connsiteY24" fmla="*/ 185996 h 3604689"/>
              <a:gd name="connsiteX25" fmla="*/ 1076491 w 3986472"/>
              <a:gd name="connsiteY25" fmla="*/ 302954 h 3604689"/>
              <a:gd name="connsiteX26" fmla="*/ 1028167 w 3986472"/>
              <a:gd name="connsiteY26" fmla="*/ 302954 h 3604689"/>
              <a:gd name="connsiteX27" fmla="*/ 1028167 w 3986472"/>
              <a:gd name="connsiteY27" fmla="*/ 1733448 h 3604689"/>
              <a:gd name="connsiteX28" fmla="*/ 2848679 w 3986472"/>
              <a:gd name="connsiteY28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302954 h 3604689"/>
              <a:gd name="connsiteX15" fmla="*/ 116958 w 3986472"/>
              <a:gd name="connsiteY15" fmla="*/ 302954 h 3604689"/>
              <a:gd name="connsiteX16" fmla="*/ 0 w 3986472"/>
              <a:gd name="connsiteY16" fmla="*/ 185996 h 3604689"/>
              <a:gd name="connsiteX17" fmla="*/ 0 w 3986472"/>
              <a:gd name="connsiteY17" fmla="*/ 131880 h 3604689"/>
              <a:gd name="connsiteX18" fmla="*/ 116958 w 3986472"/>
              <a:gd name="connsiteY18" fmla="*/ 14922 h 3604689"/>
              <a:gd name="connsiteX19" fmla="*/ 1076491 w 3986472"/>
              <a:gd name="connsiteY19" fmla="*/ 14922 h 3604689"/>
              <a:gd name="connsiteX20" fmla="*/ 1193449 w 3986472"/>
              <a:gd name="connsiteY20" fmla="*/ 131880 h 3604689"/>
              <a:gd name="connsiteX21" fmla="*/ 1193449 w 3986472"/>
              <a:gd name="connsiteY21" fmla="*/ 185996 h 3604689"/>
              <a:gd name="connsiteX22" fmla="*/ 1076491 w 3986472"/>
              <a:gd name="connsiteY22" fmla="*/ 302954 h 3604689"/>
              <a:gd name="connsiteX23" fmla="*/ 1028167 w 3986472"/>
              <a:gd name="connsiteY23" fmla="*/ 302954 h 3604689"/>
              <a:gd name="connsiteX24" fmla="*/ 1028167 w 3986472"/>
              <a:gd name="connsiteY24" fmla="*/ 1733448 h 3604689"/>
              <a:gd name="connsiteX25" fmla="*/ 2848679 w 3986472"/>
              <a:gd name="connsiteY25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302954 h 3604689"/>
              <a:gd name="connsiteX14" fmla="*/ 116958 w 3986472"/>
              <a:gd name="connsiteY14" fmla="*/ 302954 h 3604689"/>
              <a:gd name="connsiteX15" fmla="*/ 0 w 3986472"/>
              <a:gd name="connsiteY15" fmla="*/ 185996 h 3604689"/>
              <a:gd name="connsiteX16" fmla="*/ 0 w 3986472"/>
              <a:gd name="connsiteY16" fmla="*/ 131880 h 3604689"/>
              <a:gd name="connsiteX17" fmla="*/ 116958 w 3986472"/>
              <a:gd name="connsiteY17" fmla="*/ 14922 h 3604689"/>
              <a:gd name="connsiteX18" fmla="*/ 1076491 w 3986472"/>
              <a:gd name="connsiteY18" fmla="*/ 14922 h 3604689"/>
              <a:gd name="connsiteX19" fmla="*/ 1193449 w 3986472"/>
              <a:gd name="connsiteY19" fmla="*/ 131880 h 3604689"/>
              <a:gd name="connsiteX20" fmla="*/ 1193449 w 3986472"/>
              <a:gd name="connsiteY20" fmla="*/ 185996 h 3604689"/>
              <a:gd name="connsiteX21" fmla="*/ 1076491 w 3986472"/>
              <a:gd name="connsiteY21" fmla="*/ 302954 h 3604689"/>
              <a:gd name="connsiteX22" fmla="*/ 1028167 w 3986472"/>
              <a:gd name="connsiteY22" fmla="*/ 302954 h 3604689"/>
              <a:gd name="connsiteX23" fmla="*/ 1028167 w 3986472"/>
              <a:gd name="connsiteY23" fmla="*/ 1733448 h 3604689"/>
              <a:gd name="connsiteX24" fmla="*/ 2848679 w 3986472"/>
              <a:gd name="connsiteY24" fmla="*/ 0 h 360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86472" h="3604689">
                <a:moveTo>
                  <a:pt x="2848679" y="0"/>
                </a:moveTo>
                <a:lnTo>
                  <a:pt x="3971074" y="0"/>
                </a:lnTo>
                <a:lnTo>
                  <a:pt x="2561353" y="1342303"/>
                </a:lnTo>
                <a:lnTo>
                  <a:pt x="3986472" y="1342303"/>
                </a:lnTo>
                <a:lnTo>
                  <a:pt x="3372472" y="1943009"/>
                </a:lnTo>
                <a:cubicBezTo>
                  <a:pt x="3620560" y="2058727"/>
                  <a:pt x="3779978" y="2367682"/>
                  <a:pt x="3652526" y="2541537"/>
                </a:cubicBezTo>
                <a:lnTo>
                  <a:pt x="2667555" y="3603007"/>
                </a:lnTo>
                <a:lnTo>
                  <a:pt x="1617559" y="3571118"/>
                </a:lnTo>
                <a:lnTo>
                  <a:pt x="2628063" y="2560614"/>
                </a:lnTo>
                <a:lnTo>
                  <a:pt x="1908216" y="2538753"/>
                </a:lnTo>
                <a:lnTo>
                  <a:pt x="2569809" y="1877159"/>
                </a:lnTo>
                <a:lnTo>
                  <a:pt x="1999634" y="1877159"/>
                </a:lnTo>
                <a:lnTo>
                  <a:pt x="185337" y="3604689"/>
                </a:lnTo>
                <a:lnTo>
                  <a:pt x="185337" y="302954"/>
                </a:lnTo>
                <a:lnTo>
                  <a:pt x="116958" y="302954"/>
                </a:lnTo>
                <a:cubicBezTo>
                  <a:pt x="52364" y="302954"/>
                  <a:pt x="0" y="250590"/>
                  <a:pt x="0" y="185996"/>
                </a:cubicBezTo>
                <a:lnTo>
                  <a:pt x="0" y="131880"/>
                </a:lnTo>
                <a:cubicBezTo>
                  <a:pt x="0" y="67286"/>
                  <a:pt x="52364" y="14922"/>
                  <a:pt x="116958" y="14922"/>
                </a:cubicBezTo>
                <a:lnTo>
                  <a:pt x="1076491" y="14922"/>
                </a:lnTo>
                <a:cubicBezTo>
                  <a:pt x="1141085" y="14922"/>
                  <a:pt x="1193449" y="67286"/>
                  <a:pt x="1193449" y="131880"/>
                </a:cubicBezTo>
                <a:lnTo>
                  <a:pt x="1193449" y="185996"/>
                </a:lnTo>
                <a:cubicBezTo>
                  <a:pt x="1193449" y="250590"/>
                  <a:pt x="1141085" y="302954"/>
                  <a:pt x="1076491" y="302954"/>
                </a:cubicBezTo>
                <a:lnTo>
                  <a:pt x="1028167" y="302954"/>
                </a:lnTo>
                <a:lnTo>
                  <a:pt x="1028167" y="1733448"/>
                </a:lnTo>
                <a:lnTo>
                  <a:pt x="284867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prstClr val="black"/>
              </a:solidFill>
              <a:ea typeface="+mj-ea"/>
            </a:endParaRPr>
          </a:p>
        </p:txBody>
      </p:sp>
      <p:sp>
        <p:nvSpPr>
          <p:cNvPr id="35" name="Freeform 43">
            <a:extLst>
              <a:ext uri="{FF2B5EF4-FFF2-40B4-BE49-F238E27FC236}">
                <a16:creationId xmlns:a16="http://schemas.microsoft.com/office/drawing/2014/main" xmlns="" id="{37ABF823-BDF6-4402-B1E6-AFDD0B039D2E}"/>
              </a:ext>
            </a:extLst>
          </p:cNvPr>
          <p:cNvSpPr>
            <a:spLocks noChangeAspect="1"/>
          </p:cNvSpPr>
          <p:nvPr/>
        </p:nvSpPr>
        <p:spPr>
          <a:xfrm>
            <a:off x="6526799" y="3078739"/>
            <a:ext cx="537190" cy="612000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prstClr val="black"/>
              </a:solidFill>
              <a:ea typeface="+mj-ea"/>
            </a:endParaRPr>
          </a:p>
        </p:txBody>
      </p:sp>
      <p:sp>
        <p:nvSpPr>
          <p:cNvPr id="36" name="Rounded Rectangle 1">
            <a:extLst>
              <a:ext uri="{FF2B5EF4-FFF2-40B4-BE49-F238E27FC236}">
                <a16:creationId xmlns:a16="http://schemas.microsoft.com/office/drawing/2014/main" xmlns="" id="{F7297B30-F236-4813-8846-93A0527256CA}"/>
              </a:ext>
            </a:extLst>
          </p:cNvPr>
          <p:cNvSpPr>
            <a:spLocks noChangeAspect="1"/>
          </p:cNvSpPr>
          <p:nvPr/>
        </p:nvSpPr>
        <p:spPr>
          <a:xfrm rot="2648398">
            <a:off x="6668710" y="1958106"/>
            <a:ext cx="253371" cy="64800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prstClr val="black"/>
              </a:solidFill>
              <a:ea typeface="+mj-ea"/>
            </a:endParaRP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xmlns="" id="{A4EAFCDC-3CB5-4489-AD2C-44643AA558FE}"/>
              </a:ext>
            </a:extLst>
          </p:cNvPr>
          <p:cNvSpPr>
            <a:spLocks noChangeAspect="1"/>
          </p:cNvSpPr>
          <p:nvPr/>
        </p:nvSpPr>
        <p:spPr>
          <a:xfrm>
            <a:off x="6515656" y="5315691"/>
            <a:ext cx="559474" cy="551206"/>
          </a:xfrm>
          <a:custGeom>
            <a:avLst/>
            <a:gdLst/>
            <a:ahLst/>
            <a:cxnLst/>
            <a:rect l="l" t="t" r="r" b="b"/>
            <a:pathLst>
              <a:path w="3994694" h="3935658">
                <a:moveTo>
                  <a:pt x="3059053" y="3287658"/>
                </a:moveTo>
                <a:lnTo>
                  <a:pt x="3994694" y="3287658"/>
                </a:lnTo>
                <a:lnTo>
                  <a:pt x="3994694" y="3935658"/>
                </a:lnTo>
                <a:lnTo>
                  <a:pt x="3059053" y="3935658"/>
                </a:lnTo>
                <a:close/>
                <a:moveTo>
                  <a:pt x="1259497" y="3287658"/>
                </a:moveTo>
                <a:lnTo>
                  <a:pt x="2915681" y="3287658"/>
                </a:lnTo>
                <a:lnTo>
                  <a:pt x="2915681" y="3935658"/>
                </a:lnTo>
                <a:lnTo>
                  <a:pt x="1259497" y="3935658"/>
                </a:lnTo>
                <a:close/>
                <a:moveTo>
                  <a:pt x="0" y="3287658"/>
                </a:moveTo>
                <a:lnTo>
                  <a:pt x="1116124" y="3287658"/>
                </a:lnTo>
                <a:lnTo>
                  <a:pt x="1116124" y="3935658"/>
                </a:lnTo>
                <a:lnTo>
                  <a:pt x="0" y="3935658"/>
                </a:lnTo>
                <a:close/>
                <a:moveTo>
                  <a:pt x="3886694" y="2470824"/>
                </a:moveTo>
                <a:lnTo>
                  <a:pt x="3994694" y="2470824"/>
                </a:lnTo>
                <a:lnTo>
                  <a:pt x="3994694" y="3118824"/>
                </a:lnTo>
                <a:lnTo>
                  <a:pt x="3886694" y="3118824"/>
                </a:lnTo>
                <a:close/>
                <a:moveTo>
                  <a:pt x="2123068" y="2470824"/>
                </a:moveTo>
                <a:lnTo>
                  <a:pt x="3779252" y="2470824"/>
                </a:lnTo>
                <a:lnTo>
                  <a:pt x="3779252" y="3118824"/>
                </a:lnTo>
                <a:lnTo>
                  <a:pt x="2123068" y="3118824"/>
                </a:lnTo>
                <a:close/>
                <a:moveTo>
                  <a:pt x="359442" y="2470824"/>
                </a:moveTo>
                <a:lnTo>
                  <a:pt x="2015626" y="2470824"/>
                </a:lnTo>
                <a:lnTo>
                  <a:pt x="2015626" y="3118824"/>
                </a:lnTo>
                <a:lnTo>
                  <a:pt x="359442" y="3118824"/>
                </a:lnTo>
                <a:close/>
                <a:moveTo>
                  <a:pt x="0" y="2470824"/>
                </a:moveTo>
                <a:lnTo>
                  <a:pt x="252000" y="2470824"/>
                </a:lnTo>
                <a:lnTo>
                  <a:pt x="252000" y="3118824"/>
                </a:lnTo>
                <a:lnTo>
                  <a:pt x="0" y="3118824"/>
                </a:lnTo>
                <a:close/>
                <a:moveTo>
                  <a:pt x="3059053" y="1635982"/>
                </a:moveTo>
                <a:lnTo>
                  <a:pt x="3994694" y="1635982"/>
                </a:lnTo>
                <a:lnTo>
                  <a:pt x="3994694" y="2283982"/>
                </a:lnTo>
                <a:lnTo>
                  <a:pt x="3059053" y="2283982"/>
                </a:lnTo>
                <a:close/>
                <a:moveTo>
                  <a:pt x="1259496" y="1635982"/>
                </a:moveTo>
                <a:lnTo>
                  <a:pt x="2915680" y="1635982"/>
                </a:lnTo>
                <a:lnTo>
                  <a:pt x="2915680" y="2283982"/>
                </a:lnTo>
                <a:lnTo>
                  <a:pt x="1259496" y="2283982"/>
                </a:lnTo>
                <a:close/>
                <a:moveTo>
                  <a:pt x="0" y="1635982"/>
                </a:moveTo>
                <a:lnTo>
                  <a:pt x="1116124" y="1635982"/>
                </a:lnTo>
                <a:lnTo>
                  <a:pt x="1116124" y="2283982"/>
                </a:lnTo>
                <a:lnTo>
                  <a:pt x="0" y="2283982"/>
                </a:lnTo>
                <a:close/>
                <a:moveTo>
                  <a:pt x="3886694" y="836400"/>
                </a:moveTo>
                <a:lnTo>
                  <a:pt x="3994694" y="836400"/>
                </a:lnTo>
                <a:lnTo>
                  <a:pt x="3994694" y="1484400"/>
                </a:lnTo>
                <a:lnTo>
                  <a:pt x="3886694" y="1484400"/>
                </a:lnTo>
                <a:close/>
                <a:moveTo>
                  <a:pt x="2123068" y="820634"/>
                </a:moveTo>
                <a:lnTo>
                  <a:pt x="3779252" y="820634"/>
                </a:lnTo>
                <a:lnTo>
                  <a:pt x="3779252" y="1468634"/>
                </a:lnTo>
                <a:lnTo>
                  <a:pt x="2123068" y="1468634"/>
                </a:lnTo>
                <a:close/>
                <a:moveTo>
                  <a:pt x="359442" y="820634"/>
                </a:moveTo>
                <a:lnTo>
                  <a:pt x="2015626" y="820634"/>
                </a:lnTo>
                <a:lnTo>
                  <a:pt x="2015626" y="1468634"/>
                </a:lnTo>
                <a:lnTo>
                  <a:pt x="359442" y="1468634"/>
                </a:lnTo>
                <a:close/>
                <a:moveTo>
                  <a:pt x="0" y="820634"/>
                </a:moveTo>
                <a:lnTo>
                  <a:pt x="252000" y="820634"/>
                </a:lnTo>
                <a:lnTo>
                  <a:pt x="252000" y="1468634"/>
                </a:lnTo>
                <a:lnTo>
                  <a:pt x="0" y="1468634"/>
                </a:lnTo>
                <a:close/>
                <a:moveTo>
                  <a:pt x="3059053" y="0"/>
                </a:moveTo>
                <a:lnTo>
                  <a:pt x="3994694" y="0"/>
                </a:lnTo>
                <a:lnTo>
                  <a:pt x="3994694" y="648000"/>
                </a:lnTo>
                <a:lnTo>
                  <a:pt x="3059053" y="648000"/>
                </a:lnTo>
                <a:close/>
                <a:moveTo>
                  <a:pt x="1259496" y="0"/>
                </a:moveTo>
                <a:lnTo>
                  <a:pt x="2915680" y="0"/>
                </a:lnTo>
                <a:lnTo>
                  <a:pt x="2915680" y="648000"/>
                </a:lnTo>
                <a:lnTo>
                  <a:pt x="1259496" y="648000"/>
                </a:lnTo>
                <a:close/>
                <a:moveTo>
                  <a:pt x="0" y="0"/>
                </a:moveTo>
                <a:lnTo>
                  <a:pt x="1116124" y="0"/>
                </a:lnTo>
                <a:lnTo>
                  <a:pt x="1116124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prstClr val="black"/>
              </a:solidFill>
              <a:ea typeface="+mj-ea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95A27610-9F82-407D-AA13-218951716894}"/>
              </a:ext>
            </a:extLst>
          </p:cNvPr>
          <p:cNvGrpSpPr/>
          <p:nvPr/>
        </p:nvGrpSpPr>
        <p:grpSpPr>
          <a:xfrm rot="20670820">
            <a:off x="2710212" y="3618596"/>
            <a:ext cx="1626558" cy="1505979"/>
            <a:chOff x="1064519" y="1872500"/>
            <a:chExt cx="1561257" cy="144552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620EEB4E-06ED-44F0-BB83-42A268F75222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A23A5F8A-D025-4F68-9E6F-A77A48EB3781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2B42E08C-8FE5-487E-BC35-77DF011B5DA4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810FBDC-B7DE-4829-B156-4D8F1256CA88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977B3F1A-7361-4CDC-8D96-D9C7790A42E4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67BAA5B1-430A-4745-A139-442DA0F46DB5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DE5CE5B4-1C11-4FCB-9D7B-4F295529D84D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84AB299D-12B9-46D3-A5FF-DA39C6242B4B}"/>
              </a:ext>
            </a:extLst>
          </p:cNvPr>
          <p:cNvGrpSpPr/>
          <p:nvPr/>
        </p:nvGrpSpPr>
        <p:grpSpPr>
          <a:xfrm>
            <a:off x="1045733" y="3262848"/>
            <a:ext cx="2775264" cy="3626866"/>
            <a:chOff x="1126074" y="2670966"/>
            <a:chExt cx="2734161" cy="3573152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xmlns="" id="{CA7407F4-C03D-4AF6-A332-92AC9B19029B}"/>
                </a:ext>
              </a:extLst>
            </p:cNvPr>
            <p:cNvSpPr/>
            <p:nvPr/>
          </p:nvSpPr>
          <p:spPr>
            <a:xfrm rot="1258431">
              <a:off x="3177475" y="3781009"/>
              <a:ext cx="682760" cy="881775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solidFill>
                  <a:prstClr val="white"/>
                </a:solidFill>
              </a:endParaRPr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xmlns="" id="{36C19356-2709-4D4D-B922-7AA6298EEBA4}"/>
                </a:ext>
              </a:extLst>
            </p:cNvPr>
            <p:cNvSpPr>
              <a:spLocks/>
            </p:cNvSpPr>
            <p:nvPr/>
          </p:nvSpPr>
          <p:spPr bwMode="auto">
            <a:xfrm rot="20940928" flipH="1">
              <a:off x="1126074" y="2670966"/>
              <a:ext cx="1656184" cy="1909514"/>
            </a:xfrm>
            <a:custGeom>
              <a:avLst/>
              <a:gdLst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697686 w 1656184"/>
                <a:gd name="connsiteY95" fmla="*/ 1708838 h 1909514"/>
                <a:gd name="connsiteX96" fmla="*/ 1413007 w 1656184"/>
                <a:gd name="connsiteY96" fmla="*/ 1487444 h 1909514"/>
                <a:gd name="connsiteX97" fmla="*/ 1412429 w 1656184"/>
                <a:gd name="connsiteY97" fmla="*/ 1485195 h 1909514"/>
                <a:gd name="connsiteX98" fmla="*/ 1405111 w 1656184"/>
                <a:gd name="connsiteY98" fmla="*/ 1455538 h 1909514"/>
                <a:gd name="connsiteX99" fmla="*/ 1398918 w 1656184"/>
                <a:gd name="connsiteY99" fmla="*/ 1425881 h 1909514"/>
                <a:gd name="connsiteX100" fmla="*/ 1394978 w 1656184"/>
                <a:gd name="connsiteY100" fmla="*/ 1398549 h 1909514"/>
                <a:gd name="connsiteX101" fmla="*/ 1392163 w 1656184"/>
                <a:gd name="connsiteY101" fmla="*/ 1372381 h 1909514"/>
                <a:gd name="connsiteX102" fmla="*/ 1391037 w 1656184"/>
                <a:gd name="connsiteY102" fmla="*/ 1350865 h 1909514"/>
                <a:gd name="connsiteX103" fmla="*/ 1392163 w 1656184"/>
                <a:gd name="connsiteY103" fmla="*/ 1332837 h 1909514"/>
                <a:gd name="connsiteX104" fmla="*/ 1401171 w 1656184"/>
                <a:gd name="connsiteY104" fmla="*/ 1295039 h 1909514"/>
                <a:gd name="connsiteX105" fmla="*/ 1412429 w 1656184"/>
                <a:gd name="connsiteY105" fmla="*/ 1260148 h 1909514"/>
                <a:gd name="connsiteX106" fmla="*/ 1426503 w 1656184"/>
                <a:gd name="connsiteY106" fmla="*/ 1227001 h 1909514"/>
                <a:gd name="connsiteX107" fmla="*/ 1443954 w 1656184"/>
                <a:gd name="connsiteY107" fmla="*/ 1197926 h 1909514"/>
                <a:gd name="connsiteX108" fmla="*/ 1469849 w 1656184"/>
                <a:gd name="connsiteY108" fmla="*/ 1161872 h 1909514"/>
                <a:gd name="connsiteX109" fmla="*/ 1496308 w 1656184"/>
                <a:gd name="connsiteY109" fmla="*/ 1125818 h 1909514"/>
                <a:gd name="connsiteX110" fmla="*/ 1522767 w 1656184"/>
                <a:gd name="connsiteY110" fmla="*/ 1090926 h 1909514"/>
                <a:gd name="connsiteX111" fmla="*/ 1549788 w 1656184"/>
                <a:gd name="connsiteY111" fmla="*/ 1053710 h 1909514"/>
                <a:gd name="connsiteX112" fmla="*/ 1573995 w 1656184"/>
                <a:gd name="connsiteY112" fmla="*/ 1015911 h 1909514"/>
                <a:gd name="connsiteX113" fmla="*/ 1597637 w 1656184"/>
                <a:gd name="connsiteY113" fmla="*/ 976949 h 1909514"/>
                <a:gd name="connsiteX114" fmla="*/ 1617341 w 1656184"/>
                <a:gd name="connsiteY114" fmla="*/ 934499 h 1909514"/>
                <a:gd name="connsiteX115" fmla="*/ 1633666 w 1656184"/>
                <a:gd name="connsiteY115" fmla="*/ 889140 h 1909514"/>
                <a:gd name="connsiteX116" fmla="*/ 1646051 w 1656184"/>
                <a:gd name="connsiteY116" fmla="*/ 836222 h 1909514"/>
                <a:gd name="connsiteX117" fmla="*/ 1652807 w 1656184"/>
                <a:gd name="connsiteY117" fmla="*/ 782141 h 1909514"/>
                <a:gd name="connsiteX118" fmla="*/ 1656184 w 1656184"/>
                <a:gd name="connsiteY118" fmla="*/ 726897 h 1909514"/>
                <a:gd name="connsiteX119" fmla="*/ 1655059 w 1656184"/>
                <a:gd name="connsiteY119" fmla="*/ 671072 h 1909514"/>
                <a:gd name="connsiteX120" fmla="*/ 1651118 w 1656184"/>
                <a:gd name="connsiteY120" fmla="*/ 616409 h 1909514"/>
                <a:gd name="connsiteX121" fmla="*/ 1642674 w 1656184"/>
                <a:gd name="connsiteY121" fmla="*/ 563490 h 1909514"/>
                <a:gd name="connsiteX122" fmla="*/ 1631415 w 1656184"/>
                <a:gd name="connsiteY122" fmla="*/ 511736 h 1909514"/>
                <a:gd name="connsiteX123" fmla="*/ 1617341 w 1656184"/>
                <a:gd name="connsiteY123" fmla="*/ 464051 h 1909514"/>
                <a:gd name="connsiteX124" fmla="*/ 1601579 w 1656184"/>
                <a:gd name="connsiteY124" fmla="*/ 420438 h 1909514"/>
                <a:gd name="connsiteX125" fmla="*/ 1583565 w 1656184"/>
                <a:gd name="connsiteY125" fmla="*/ 381475 h 1909514"/>
                <a:gd name="connsiteX126" fmla="*/ 1556543 w 1656184"/>
                <a:gd name="connsiteY126" fmla="*/ 334954 h 1909514"/>
                <a:gd name="connsiteX127" fmla="*/ 1527270 w 1656184"/>
                <a:gd name="connsiteY127" fmla="*/ 290759 h 1909514"/>
                <a:gd name="connsiteX128" fmla="*/ 1494056 w 1656184"/>
                <a:gd name="connsiteY128" fmla="*/ 249471 h 1909514"/>
                <a:gd name="connsiteX129" fmla="*/ 1458590 w 1656184"/>
                <a:gd name="connsiteY129" fmla="*/ 209928 h 1909514"/>
                <a:gd name="connsiteX130" fmla="*/ 1419747 w 1656184"/>
                <a:gd name="connsiteY130" fmla="*/ 174455 h 1909514"/>
                <a:gd name="connsiteX131" fmla="*/ 1376400 w 1656184"/>
                <a:gd name="connsiteY131" fmla="*/ 141309 h 1909514"/>
                <a:gd name="connsiteX132" fmla="*/ 1331365 w 1656184"/>
                <a:gd name="connsiteY132" fmla="*/ 111652 h 1909514"/>
                <a:gd name="connsiteX133" fmla="*/ 1283515 w 1656184"/>
                <a:gd name="connsiteY133" fmla="*/ 85483 h 1909514"/>
                <a:gd name="connsiteX134" fmla="*/ 1231161 w 1656184"/>
                <a:gd name="connsiteY134" fmla="*/ 63386 h 1909514"/>
                <a:gd name="connsiteX135" fmla="*/ 1177119 w 1656184"/>
                <a:gd name="connsiteY135" fmla="*/ 43033 h 1909514"/>
                <a:gd name="connsiteX136" fmla="*/ 1118572 w 1656184"/>
                <a:gd name="connsiteY136" fmla="*/ 27332 h 1909514"/>
                <a:gd name="connsiteX137" fmla="*/ 1057210 w 1656184"/>
                <a:gd name="connsiteY137" fmla="*/ 14538 h 1909514"/>
                <a:gd name="connsiteX138" fmla="*/ 993036 w 1656184"/>
                <a:gd name="connsiteY138" fmla="*/ 5815 h 1909514"/>
                <a:gd name="connsiteX139" fmla="*/ 925482 w 1656184"/>
                <a:gd name="connsiteY139" fmla="*/ 582 h 1909514"/>
                <a:gd name="connsiteX140" fmla="*/ 853425 w 1656184"/>
                <a:gd name="connsiteY140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1413007 w 1656184"/>
                <a:gd name="connsiteY95" fmla="*/ 1487444 h 1909514"/>
                <a:gd name="connsiteX96" fmla="*/ 1412429 w 1656184"/>
                <a:gd name="connsiteY96" fmla="*/ 1485195 h 1909514"/>
                <a:gd name="connsiteX97" fmla="*/ 1405111 w 1656184"/>
                <a:gd name="connsiteY97" fmla="*/ 1455538 h 1909514"/>
                <a:gd name="connsiteX98" fmla="*/ 1398918 w 1656184"/>
                <a:gd name="connsiteY98" fmla="*/ 1425881 h 1909514"/>
                <a:gd name="connsiteX99" fmla="*/ 1394978 w 1656184"/>
                <a:gd name="connsiteY99" fmla="*/ 1398549 h 1909514"/>
                <a:gd name="connsiteX100" fmla="*/ 1392163 w 1656184"/>
                <a:gd name="connsiteY100" fmla="*/ 1372381 h 1909514"/>
                <a:gd name="connsiteX101" fmla="*/ 1391037 w 1656184"/>
                <a:gd name="connsiteY101" fmla="*/ 1350865 h 1909514"/>
                <a:gd name="connsiteX102" fmla="*/ 1392163 w 1656184"/>
                <a:gd name="connsiteY102" fmla="*/ 1332837 h 1909514"/>
                <a:gd name="connsiteX103" fmla="*/ 1401171 w 1656184"/>
                <a:gd name="connsiteY103" fmla="*/ 1295039 h 1909514"/>
                <a:gd name="connsiteX104" fmla="*/ 1412429 w 1656184"/>
                <a:gd name="connsiteY104" fmla="*/ 1260148 h 1909514"/>
                <a:gd name="connsiteX105" fmla="*/ 1426503 w 1656184"/>
                <a:gd name="connsiteY105" fmla="*/ 1227001 h 1909514"/>
                <a:gd name="connsiteX106" fmla="*/ 1443954 w 1656184"/>
                <a:gd name="connsiteY106" fmla="*/ 1197926 h 1909514"/>
                <a:gd name="connsiteX107" fmla="*/ 1469849 w 1656184"/>
                <a:gd name="connsiteY107" fmla="*/ 1161872 h 1909514"/>
                <a:gd name="connsiteX108" fmla="*/ 1496308 w 1656184"/>
                <a:gd name="connsiteY108" fmla="*/ 1125818 h 1909514"/>
                <a:gd name="connsiteX109" fmla="*/ 1522767 w 1656184"/>
                <a:gd name="connsiteY109" fmla="*/ 1090926 h 1909514"/>
                <a:gd name="connsiteX110" fmla="*/ 1549788 w 1656184"/>
                <a:gd name="connsiteY110" fmla="*/ 1053710 h 1909514"/>
                <a:gd name="connsiteX111" fmla="*/ 1573995 w 1656184"/>
                <a:gd name="connsiteY111" fmla="*/ 1015911 h 1909514"/>
                <a:gd name="connsiteX112" fmla="*/ 1597637 w 1656184"/>
                <a:gd name="connsiteY112" fmla="*/ 976949 h 1909514"/>
                <a:gd name="connsiteX113" fmla="*/ 1617341 w 1656184"/>
                <a:gd name="connsiteY113" fmla="*/ 934499 h 1909514"/>
                <a:gd name="connsiteX114" fmla="*/ 1633666 w 1656184"/>
                <a:gd name="connsiteY114" fmla="*/ 889140 h 1909514"/>
                <a:gd name="connsiteX115" fmla="*/ 1646051 w 1656184"/>
                <a:gd name="connsiteY115" fmla="*/ 836222 h 1909514"/>
                <a:gd name="connsiteX116" fmla="*/ 1652807 w 1656184"/>
                <a:gd name="connsiteY116" fmla="*/ 782141 h 1909514"/>
                <a:gd name="connsiteX117" fmla="*/ 1656184 w 1656184"/>
                <a:gd name="connsiteY117" fmla="*/ 726897 h 1909514"/>
                <a:gd name="connsiteX118" fmla="*/ 1655059 w 1656184"/>
                <a:gd name="connsiteY118" fmla="*/ 671072 h 1909514"/>
                <a:gd name="connsiteX119" fmla="*/ 1651118 w 1656184"/>
                <a:gd name="connsiteY119" fmla="*/ 616409 h 1909514"/>
                <a:gd name="connsiteX120" fmla="*/ 1642674 w 1656184"/>
                <a:gd name="connsiteY120" fmla="*/ 563490 h 1909514"/>
                <a:gd name="connsiteX121" fmla="*/ 1631415 w 1656184"/>
                <a:gd name="connsiteY121" fmla="*/ 511736 h 1909514"/>
                <a:gd name="connsiteX122" fmla="*/ 1617341 w 1656184"/>
                <a:gd name="connsiteY122" fmla="*/ 464051 h 1909514"/>
                <a:gd name="connsiteX123" fmla="*/ 1601579 w 1656184"/>
                <a:gd name="connsiteY123" fmla="*/ 420438 h 1909514"/>
                <a:gd name="connsiteX124" fmla="*/ 1583565 w 1656184"/>
                <a:gd name="connsiteY124" fmla="*/ 381475 h 1909514"/>
                <a:gd name="connsiteX125" fmla="*/ 1556543 w 1656184"/>
                <a:gd name="connsiteY125" fmla="*/ 334954 h 1909514"/>
                <a:gd name="connsiteX126" fmla="*/ 1527270 w 1656184"/>
                <a:gd name="connsiteY126" fmla="*/ 290759 h 1909514"/>
                <a:gd name="connsiteX127" fmla="*/ 1494056 w 1656184"/>
                <a:gd name="connsiteY127" fmla="*/ 249471 h 1909514"/>
                <a:gd name="connsiteX128" fmla="*/ 1458590 w 1656184"/>
                <a:gd name="connsiteY128" fmla="*/ 209928 h 1909514"/>
                <a:gd name="connsiteX129" fmla="*/ 1419747 w 1656184"/>
                <a:gd name="connsiteY129" fmla="*/ 174455 h 1909514"/>
                <a:gd name="connsiteX130" fmla="*/ 1376400 w 1656184"/>
                <a:gd name="connsiteY130" fmla="*/ 141309 h 1909514"/>
                <a:gd name="connsiteX131" fmla="*/ 1331365 w 1656184"/>
                <a:gd name="connsiteY131" fmla="*/ 111652 h 1909514"/>
                <a:gd name="connsiteX132" fmla="*/ 1283515 w 1656184"/>
                <a:gd name="connsiteY132" fmla="*/ 85483 h 1909514"/>
                <a:gd name="connsiteX133" fmla="*/ 1231161 w 1656184"/>
                <a:gd name="connsiteY133" fmla="*/ 63386 h 1909514"/>
                <a:gd name="connsiteX134" fmla="*/ 1177119 w 1656184"/>
                <a:gd name="connsiteY134" fmla="*/ 43033 h 1909514"/>
                <a:gd name="connsiteX135" fmla="*/ 1118572 w 1656184"/>
                <a:gd name="connsiteY135" fmla="*/ 27332 h 1909514"/>
                <a:gd name="connsiteX136" fmla="*/ 1057210 w 1656184"/>
                <a:gd name="connsiteY136" fmla="*/ 14538 h 1909514"/>
                <a:gd name="connsiteX137" fmla="*/ 993036 w 1656184"/>
                <a:gd name="connsiteY137" fmla="*/ 5815 h 1909514"/>
                <a:gd name="connsiteX138" fmla="*/ 925482 w 1656184"/>
                <a:gd name="connsiteY138" fmla="*/ 582 h 1909514"/>
                <a:gd name="connsiteX139" fmla="*/ 853425 w 1656184"/>
                <a:gd name="connsiteY139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1413007 w 1656184"/>
                <a:gd name="connsiteY94" fmla="*/ 1487444 h 1909514"/>
                <a:gd name="connsiteX95" fmla="*/ 1412429 w 1656184"/>
                <a:gd name="connsiteY95" fmla="*/ 1485195 h 1909514"/>
                <a:gd name="connsiteX96" fmla="*/ 1405111 w 1656184"/>
                <a:gd name="connsiteY96" fmla="*/ 1455538 h 1909514"/>
                <a:gd name="connsiteX97" fmla="*/ 1398918 w 1656184"/>
                <a:gd name="connsiteY97" fmla="*/ 1425881 h 1909514"/>
                <a:gd name="connsiteX98" fmla="*/ 1394978 w 1656184"/>
                <a:gd name="connsiteY98" fmla="*/ 1398549 h 1909514"/>
                <a:gd name="connsiteX99" fmla="*/ 1392163 w 1656184"/>
                <a:gd name="connsiteY99" fmla="*/ 1372381 h 1909514"/>
                <a:gd name="connsiteX100" fmla="*/ 1391037 w 1656184"/>
                <a:gd name="connsiteY100" fmla="*/ 1350865 h 1909514"/>
                <a:gd name="connsiteX101" fmla="*/ 1392163 w 1656184"/>
                <a:gd name="connsiteY101" fmla="*/ 1332837 h 1909514"/>
                <a:gd name="connsiteX102" fmla="*/ 1401171 w 1656184"/>
                <a:gd name="connsiteY102" fmla="*/ 1295039 h 1909514"/>
                <a:gd name="connsiteX103" fmla="*/ 1412429 w 1656184"/>
                <a:gd name="connsiteY103" fmla="*/ 1260148 h 1909514"/>
                <a:gd name="connsiteX104" fmla="*/ 1426503 w 1656184"/>
                <a:gd name="connsiteY104" fmla="*/ 1227001 h 1909514"/>
                <a:gd name="connsiteX105" fmla="*/ 1443954 w 1656184"/>
                <a:gd name="connsiteY105" fmla="*/ 1197926 h 1909514"/>
                <a:gd name="connsiteX106" fmla="*/ 1469849 w 1656184"/>
                <a:gd name="connsiteY106" fmla="*/ 1161872 h 1909514"/>
                <a:gd name="connsiteX107" fmla="*/ 1496308 w 1656184"/>
                <a:gd name="connsiteY107" fmla="*/ 1125818 h 1909514"/>
                <a:gd name="connsiteX108" fmla="*/ 1522767 w 1656184"/>
                <a:gd name="connsiteY108" fmla="*/ 1090926 h 1909514"/>
                <a:gd name="connsiteX109" fmla="*/ 1549788 w 1656184"/>
                <a:gd name="connsiteY109" fmla="*/ 1053710 h 1909514"/>
                <a:gd name="connsiteX110" fmla="*/ 1573995 w 1656184"/>
                <a:gd name="connsiteY110" fmla="*/ 1015911 h 1909514"/>
                <a:gd name="connsiteX111" fmla="*/ 1597637 w 1656184"/>
                <a:gd name="connsiteY111" fmla="*/ 976949 h 1909514"/>
                <a:gd name="connsiteX112" fmla="*/ 1617341 w 1656184"/>
                <a:gd name="connsiteY112" fmla="*/ 934499 h 1909514"/>
                <a:gd name="connsiteX113" fmla="*/ 1633666 w 1656184"/>
                <a:gd name="connsiteY113" fmla="*/ 889140 h 1909514"/>
                <a:gd name="connsiteX114" fmla="*/ 1646051 w 1656184"/>
                <a:gd name="connsiteY114" fmla="*/ 836222 h 1909514"/>
                <a:gd name="connsiteX115" fmla="*/ 1652807 w 1656184"/>
                <a:gd name="connsiteY115" fmla="*/ 782141 h 1909514"/>
                <a:gd name="connsiteX116" fmla="*/ 1656184 w 1656184"/>
                <a:gd name="connsiteY116" fmla="*/ 726897 h 1909514"/>
                <a:gd name="connsiteX117" fmla="*/ 1655059 w 1656184"/>
                <a:gd name="connsiteY117" fmla="*/ 671072 h 1909514"/>
                <a:gd name="connsiteX118" fmla="*/ 1651118 w 1656184"/>
                <a:gd name="connsiteY118" fmla="*/ 616409 h 1909514"/>
                <a:gd name="connsiteX119" fmla="*/ 1642674 w 1656184"/>
                <a:gd name="connsiteY119" fmla="*/ 563490 h 1909514"/>
                <a:gd name="connsiteX120" fmla="*/ 1631415 w 1656184"/>
                <a:gd name="connsiteY120" fmla="*/ 511736 h 1909514"/>
                <a:gd name="connsiteX121" fmla="*/ 1617341 w 1656184"/>
                <a:gd name="connsiteY121" fmla="*/ 464051 h 1909514"/>
                <a:gd name="connsiteX122" fmla="*/ 1601579 w 1656184"/>
                <a:gd name="connsiteY122" fmla="*/ 420438 h 1909514"/>
                <a:gd name="connsiteX123" fmla="*/ 1583565 w 1656184"/>
                <a:gd name="connsiteY123" fmla="*/ 381475 h 1909514"/>
                <a:gd name="connsiteX124" fmla="*/ 1556543 w 1656184"/>
                <a:gd name="connsiteY124" fmla="*/ 334954 h 1909514"/>
                <a:gd name="connsiteX125" fmla="*/ 1527270 w 1656184"/>
                <a:gd name="connsiteY125" fmla="*/ 290759 h 1909514"/>
                <a:gd name="connsiteX126" fmla="*/ 1494056 w 1656184"/>
                <a:gd name="connsiteY126" fmla="*/ 249471 h 1909514"/>
                <a:gd name="connsiteX127" fmla="*/ 1458590 w 1656184"/>
                <a:gd name="connsiteY127" fmla="*/ 209928 h 1909514"/>
                <a:gd name="connsiteX128" fmla="*/ 1419747 w 1656184"/>
                <a:gd name="connsiteY128" fmla="*/ 174455 h 1909514"/>
                <a:gd name="connsiteX129" fmla="*/ 1376400 w 1656184"/>
                <a:gd name="connsiteY129" fmla="*/ 141309 h 1909514"/>
                <a:gd name="connsiteX130" fmla="*/ 1331365 w 1656184"/>
                <a:gd name="connsiteY130" fmla="*/ 111652 h 1909514"/>
                <a:gd name="connsiteX131" fmla="*/ 1283515 w 1656184"/>
                <a:gd name="connsiteY131" fmla="*/ 85483 h 1909514"/>
                <a:gd name="connsiteX132" fmla="*/ 1231161 w 1656184"/>
                <a:gd name="connsiteY132" fmla="*/ 63386 h 1909514"/>
                <a:gd name="connsiteX133" fmla="*/ 1177119 w 1656184"/>
                <a:gd name="connsiteY133" fmla="*/ 43033 h 1909514"/>
                <a:gd name="connsiteX134" fmla="*/ 1118572 w 1656184"/>
                <a:gd name="connsiteY134" fmla="*/ 27332 h 1909514"/>
                <a:gd name="connsiteX135" fmla="*/ 1057210 w 1656184"/>
                <a:gd name="connsiteY135" fmla="*/ 14538 h 1909514"/>
                <a:gd name="connsiteX136" fmla="*/ 993036 w 1656184"/>
                <a:gd name="connsiteY136" fmla="*/ 5815 h 1909514"/>
                <a:gd name="connsiteX137" fmla="*/ 925482 w 1656184"/>
                <a:gd name="connsiteY137" fmla="*/ 582 h 1909514"/>
                <a:gd name="connsiteX138" fmla="*/ 853425 w 1656184"/>
                <a:gd name="connsiteY138" fmla="*/ 0 h 190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1656184" h="1909514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lnTo>
                    <a:pt x="192528" y="607686"/>
                  </a:lnTo>
                  <a:lnTo>
                    <a:pt x="193653" y="636180"/>
                  </a:ln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cubicBezTo>
                    <a:pt x="119156" y="1183000"/>
                    <a:pt x="119532" y="1187264"/>
                    <a:pt x="119907" y="1191529"/>
                  </a:cubicBez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27355" y="1909514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cubicBezTo>
                    <a:pt x="1391788" y="1365209"/>
                    <a:pt x="1391412" y="1358037"/>
                    <a:pt x="1391037" y="1350865"/>
                  </a:cubicBezTo>
                  <a:cubicBezTo>
                    <a:pt x="1391412" y="1344856"/>
                    <a:pt x="1391788" y="1338846"/>
                    <a:pt x="1392163" y="1332837"/>
                  </a:cubicBez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lnTo>
                    <a:pt x="1655059" y="671072"/>
                  </a:ln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lnTo>
                    <a:pt x="8534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xmlns="" id="{12882230-09B0-4081-ACDC-764E05CA7BDC}"/>
                </a:ext>
              </a:extLst>
            </p:cNvPr>
            <p:cNvSpPr/>
            <p:nvPr/>
          </p:nvSpPr>
          <p:spPr>
            <a:xfrm>
              <a:off x="1358088" y="4198964"/>
              <a:ext cx="1089158" cy="611109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10547 w 1094108"/>
                <a:gd name="connsiteY2" fmla="*/ 293729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30550 h 611110"/>
                <a:gd name="connsiteX1" fmla="*/ 119888 w 1094108"/>
                <a:gd name="connsiteY1" fmla="*/ 0 h 611110"/>
                <a:gd name="connsiteX2" fmla="*/ 1010547 w 1094108"/>
                <a:gd name="connsiteY2" fmla="*/ 323428 h 611110"/>
                <a:gd name="connsiteX3" fmla="*/ 1094108 w 1094108"/>
                <a:gd name="connsiteY3" fmla="*/ 441972 h 611110"/>
                <a:gd name="connsiteX4" fmla="*/ 1078252 w 1094108"/>
                <a:gd name="connsiteY4" fmla="*/ 547683 h 611110"/>
                <a:gd name="connsiteX5" fmla="*/ 1014825 w 1094108"/>
                <a:gd name="connsiteY5" fmla="*/ 510684 h 611110"/>
                <a:gd name="connsiteX6" fmla="*/ 998968 w 1094108"/>
                <a:gd name="connsiteY6" fmla="*/ 611110 h 611110"/>
                <a:gd name="connsiteX7" fmla="*/ 0 w 1094108"/>
                <a:gd name="connsiteY7" fmla="*/ 230550 h 611110"/>
                <a:gd name="connsiteX0" fmla="*/ 0 w 1089158"/>
                <a:gd name="connsiteY0" fmla="*/ 210751 h 611110"/>
                <a:gd name="connsiteX1" fmla="*/ 114938 w 1089158"/>
                <a:gd name="connsiteY1" fmla="*/ 0 h 611110"/>
                <a:gd name="connsiteX2" fmla="*/ 1005597 w 1089158"/>
                <a:gd name="connsiteY2" fmla="*/ 323428 h 611110"/>
                <a:gd name="connsiteX3" fmla="*/ 1089158 w 1089158"/>
                <a:gd name="connsiteY3" fmla="*/ 441972 h 611110"/>
                <a:gd name="connsiteX4" fmla="*/ 1073302 w 1089158"/>
                <a:gd name="connsiteY4" fmla="*/ 547683 h 611110"/>
                <a:gd name="connsiteX5" fmla="*/ 1009875 w 1089158"/>
                <a:gd name="connsiteY5" fmla="*/ 510684 h 611110"/>
                <a:gd name="connsiteX6" fmla="*/ 994018 w 1089158"/>
                <a:gd name="connsiteY6" fmla="*/ 611110 h 611110"/>
                <a:gd name="connsiteX7" fmla="*/ 0 w 1089158"/>
                <a:gd name="connsiteY7" fmla="*/ 210751 h 61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158" h="611110">
                  <a:moveTo>
                    <a:pt x="0" y="210751"/>
                  </a:moveTo>
                  <a:lnTo>
                    <a:pt x="114938" y="0"/>
                  </a:lnTo>
                  <a:lnTo>
                    <a:pt x="1005597" y="323428"/>
                  </a:lnTo>
                  <a:lnTo>
                    <a:pt x="1089158" y="441972"/>
                  </a:lnTo>
                  <a:lnTo>
                    <a:pt x="1073302" y="547683"/>
                  </a:lnTo>
                  <a:lnTo>
                    <a:pt x="1009875" y="510684"/>
                  </a:lnTo>
                  <a:lnTo>
                    <a:pt x="994018" y="611110"/>
                  </a:lnTo>
                  <a:cubicBezTo>
                    <a:pt x="629604" y="505207"/>
                    <a:pt x="332989" y="337604"/>
                    <a:pt x="0" y="2107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prstClr val="white"/>
                </a:solidFill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xmlns="" id="{908C5288-C1B2-4B4E-84F2-259C8FE515DD}"/>
                </a:ext>
              </a:extLst>
            </p:cNvPr>
            <p:cNvSpPr/>
            <p:nvPr/>
          </p:nvSpPr>
          <p:spPr>
            <a:xfrm>
              <a:off x="3145709" y="4476837"/>
              <a:ext cx="591981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prstClr val="white"/>
                </a:solidFill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6BB015EF-DA86-423C-8231-A3A162BBB486}"/>
                </a:ext>
              </a:extLst>
            </p:cNvPr>
            <p:cNvSpPr/>
            <p:nvPr/>
          </p:nvSpPr>
          <p:spPr>
            <a:xfrm>
              <a:off x="1130675" y="4343401"/>
              <a:ext cx="2709784" cy="1900717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  <a:gd name="connsiteX0" fmla="*/ 221873 w 2760753"/>
                <a:gd name="connsiteY0" fmla="*/ 183976 h 2077670"/>
                <a:gd name="connsiteX1" fmla="*/ 128952 w 2760753"/>
                <a:gd name="connsiteY1" fmla="*/ 2064983 h 2077670"/>
                <a:gd name="connsiteX2" fmla="*/ 1861333 w 2760753"/>
                <a:gd name="connsiteY2" fmla="*/ 2077670 h 2077670"/>
                <a:gd name="connsiteX3" fmla="*/ 1841497 w 2760753"/>
                <a:gd name="connsiteY3" fmla="*/ 1807346 h 2077670"/>
                <a:gd name="connsiteX4" fmla="*/ 2664150 w 2760753"/>
                <a:gd name="connsiteY4" fmla="*/ 130334 h 2077670"/>
                <a:gd name="connsiteX5" fmla="*/ 2054394 w 2760753"/>
                <a:gd name="connsiteY5" fmla="*/ 98409 h 2077670"/>
                <a:gd name="connsiteX6" fmla="*/ 2030082 w 2760753"/>
                <a:gd name="connsiteY6" fmla="*/ 303 h 2077670"/>
                <a:gd name="connsiteX7" fmla="*/ 1898273 w 2760753"/>
                <a:gd name="connsiteY7" fmla="*/ 22051 h 2077670"/>
                <a:gd name="connsiteX8" fmla="*/ 1900421 w 2760753"/>
                <a:gd name="connsiteY8" fmla="*/ 783060 h 2077670"/>
                <a:gd name="connsiteX9" fmla="*/ 1226678 w 2760753"/>
                <a:gd name="connsiteY9" fmla="*/ 497145 h 2077670"/>
                <a:gd name="connsiteX10" fmla="*/ 1130871 w 2760753"/>
                <a:gd name="connsiteY10" fmla="*/ 572491 h 2077670"/>
                <a:gd name="connsiteX11" fmla="*/ 221873 w 2760753"/>
                <a:gd name="connsiteY11" fmla="*/ 183976 h 2077670"/>
                <a:gd name="connsiteX0" fmla="*/ 221873 w 2756874"/>
                <a:gd name="connsiteY0" fmla="*/ 183976 h 2077670"/>
                <a:gd name="connsiteX1" fmla="*/ 128952 w 2756874"/>
                <a:gd name="connsiteY1" fmla="*/ 2064983 h 2077670"/>
                <a:gd name="connsiteX2" fmla="*/ 1861333 w 2756874"/>
                <a:gd name="connsiteY2" fmla="*/ 2077670 h 2077670"/>
                <a:gd name="connsiteX3" fmla="*/ 1811798 w 2756874"/>
                <a:gd name="connsiteY3" fmla="*/ 1807346 h 2077670"/>
                <a:gd name="connsiteX4" fmla="*/ 2664150 w 2756874"/>
                <a:gd name="connsiteY4" fmla="*/ 130334 h 2077670"/>
                <a:gd name="connsiteX5" fmla="*/ 2054394 w 2756874"/>
                <a:gd name="connsiteY5" fmla="*/ 98409 h 2077670"/>
                <a:gd name="connsiteX6" fmla="*/ 2030082 w 2756874"/>
                <a:gd name="connsiteY6" fmla="*/ 303 h 2077670"/>
                <a:gd name="connsiteX7" fmla="*/ 1898273 w 2756874"/>
                <a:gd name="connsiteY7" fmla="*/ 22051 h 2077670"/>
                <a:gd name="connsiteX8" fmla="*/ 1900421 w 2756874"/>
                <a:gd name="connsiteY8" fmla="*/ 783060 h 2077670"/>
                <a:gd name="connsiteX9" fmla="*/ 1226678 w 2756874"/>
                <a:gd name="connsiteY9" fmla="*/ 497145 h 2077670"/>
                <a:gd name="connsiteX10" fmla="*/ 1130871 w 2756874"/>
                <a:gd name="connsiteY10" fmla="*/ 572491 h 2077670"/>
                <a:gd name="connsiteX11" fmla="*/ 221873 w 2756874"/>
                <a:gd name="connsiteY11" fmla="*/ 183976 h 2077670"/>
                <a:gd name="connsiteX0" fmla="*/ 221873 w 2764111"/>
                <a:gd name="connsiteY0" fmla="*/ 183976 h 2077670"/>
                <a:gd name="connsiteX1" fmla="*/ 128952 w 2764111"/>
                <a:gd name="connsiteY1" fmla="*/ 2064983 h 2077670"/>
                <a:gd name="connsiteX2" fmla="*/ 1861333 w 2764111"/>
                <a:gd name="connsiteY2" fmla="*/ 2077670 h 2077670"/>
                <a:gd name="connsiteX3" fmla="*/ 1811798 w 2764111"/>
                <a:gd name="connsiteY3" fmla="*/ 1807346 h 2077670"/>
                <a:gd name="connsiteX4" fmla="*/ 2664150 w 2764111"/>
                <a:gd name="connsiteY4" fmla="*/ 130334 h 2077670"/>
                <a:gd name="connsiteX5" fmla="*/ 2054394 w 2764111"/>
                <a:gd name="connsiteY5" fmla="*/ 98409 h 2077670"/>
                <a:gd name="connsiteX6" fmla="*/ 2030082 w 2764111"/>
                <a:gd name="connsiteY6" fmla="*/ 303 h 2077670"/>
                <a:gd name="connsiteX7" fmla="*/ 1898273 w 2764111"/>
                <a:gd name="connsiteY7" fmla="*/ 22051 h 2077670"/>
                <a:gd name="connsiteX8" fmla="*/ 1900421 w 2764111"/>
                <a:gd name="connsiteY8" fmla="*/ 783060 h 2077670"/>
                <a:gd name="connsiteX9" fmla="*/ 1226678 w 2764111"/>
                <a:gd name="connsiteY9" fmla="*/ 497145 h 2077670"/>
                <a:gd name="connsiteX10" fmla="*/ 1130871 w 2764111"/>
                <a:gd name="connsiteY10" fmla="*/ 572491 h 2077670"/>
                <a:gd name="connsiteX11" fmla="*/ 221873 w 2764111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54394 w 2749398"/>
                <a:gd name="connsiteY5" fmla="*/ 98409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74193 w 2749398"/>
                <a:gd name="connsiteY5" fmla="*/ 375596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58225"/>
                <a:gd name="connsiteY0" fmla="*/ 183976 h 2109781"/>
                <a:gd name="connsiteX1" fmla="*/ 128952 w 2758225"/>
                <a:gd name="connsiteY1" fmla="*/ 2064983 h 2109781"/>
                <a:gd name="connsiteX2" fmla="*/ 1861333 w 2758225"/>
                <a:gd name="connsiteY2" fmla="*/ 2077670 h 2109781"/>
                <a:gd name="connsiteX3" fmla="*/ 1811798 w 2758225"/>
                <a:gd name="connsiteY3" fmla="*/ 1807346 h 2109781"/>
                <a:gd name="connsiteX4" fmla="*/ 2674050 w 2758225"/>
                <a:gd name="connsiteY4" fmla="*/ 407521 h 2109781"/>
                <a:gd name="connsiteX5" fmla="*/ 2074193 w 2758225"/>
                <a:gd name="connsiteY5" fmla="*/ 375596 h 2109781"/>
                <a:gd name="connsiteX6" fmla="*/ 2030082 w 2758225"/>
                <a:gd name="connsiteY6" fmla="*/ 303 h 2109781"/>
                <a:gd name="connsiteX7" fmla="*/ 1898273 w 2758225"/>
                <a:gd name="connsiteY7" fmla="*/ 22051 h 2109781"/>
                <a:gd name="connsiteX8" fmla="*/ 1900421 w 2758225"/>
                <a:gd name="connsiteY8" fmla="*/ 783060 h 2109781"/>
                <a:gd name="connsiteX9" fmla="*/ 1226678 w 2758225"/>
                <a:gd name="connsiteY9" fmla="*/ 497145 h 2109781"/>
                <a:gd name="connsiteX10" fmla="*/ 1130871 w 2758225"/>
                <a:gd name="connsiteY10" fmla="*/ 572491 h 2109781"/>
                <a:gd name="connsiteX11" fmla="*/ 221873 w 2758225"/>
                <a:gd name="connsiteY11" fmla="*/ 183976 h 2109781"/>
                <a:gd name="connsiteX0" fmla="*/ 221873 w 2758225"/>
                <a:gd name="connsiteY0" fmla="*/ 162543 h 2088348"/>
                <a:gd name="connsiteX1" fmla="*/ 128952 w 2758225"/>
                <a:gd name="connsiteY1" fmla="*/ 2043550 h 2088348"/>
                <a:gd name="connsiteX2" fmla="*/ 1861333 w 2758225"/>
                <a:gd name="connsiteY2" fmla="*/ 2056237 h 2088348"/>
                <a:gd name="connsiteX3" fmla="*/ 1811798 w 2758225"/>
                <a:gd name="connsiteY3" fmla="*/ 1785913 h 2088348"/>
                <a:gd name="connsiteX4" fmla="*/ 2674050 w 2758225"/>
                <a:gd name="connsiteY4" fmla="*/ 386088 h 2088348"/>
                <a:gd name="connsiteX5" fmla="*/ 2074193 w 2758225"/>
                <a:gd name="connsiteY5" fmla="*/ 354163 h 2088348"/>
                <a:gd name="connsiteX6" fmla="*/ 2059780 w 2758225"/>
                <a:gd name="connsiteY6" fmla="*/ 513445 h 2088348"/>
                <a:gd name="connsiteX7" fmla="*/ 1898273 w 2758225"/>
                <a:gd name="connsiteY7" fmla="*/ 618 h 2088348"/>
                <a:gd name="connsiteX8" fmla="*/ 1900421 w 2758225"/>
                <a:gd name="connsiteY8" fmla="*/ 761627 h 2088348"/>
                <a:gd name="connsiteX9" fmla="*/ 1226678 w 2758225"/>
                <a:gd name="connsiteY9" fmla="*/ 475712 h 2088348"/>
                <a:gd name="connsiteX10" fmla="*/ 1130871 w 2758225"/>
                <a:gd name="connsiteY10" fmla="*/ 551058 h 2088348"/>
                <a:gd name="connsiteX11" fmla="*/ 221873 w 2758225"/>
                <a:gd name="connsiteY11" fmla="*/ 162543 h 2088348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47770 w 2758225"/>
                <a:gd name="connsiteY7" fmla="*/ 3231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9142 w 2758225"/>
                <a:gd name="connsiteY5" fmla="*/ 335163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3809"/>
                <a:gd name="connsiteY0" fmla="*/ 0 h 1962926"/>
                <a:gd name="connsiteX1" fmla="*/ 128952 w 2753809"/>
                <a:gd name="connsiteY1" fmla="*/ 1881007 h 1962926"/>
                <a:gd name="connsiteX2" fmla="*/ 1861333 w 2753809"/>
                <a:gd name="connsiteY2" fmla="*/ 1893694 h 1962926"/>
                <a:gd name="connsiteX3" fmla="*/ 1811798 w 2753809"/>
                <a:gd name="connsiteY3" fmla="*/ 1623370 h 1962926"/>
                <a:gd name="connsiteX4" fmla="*/ 2669101 w 2753809"/>
                <a:gd name="connsiteY4" fmla="*/ 357189 h 1962926"/>
                <a:gd name="connsiteX5" fmla="*/ 2079142 w 2753809"/>
                <a:gd name="connsiteY5" fmla="*/ 335163 h 1962926"/>
                <a:gd name="connsiteX6" fmla="*/ 2074630 w 2753809"/>
                <a:gd name="connsiteY6" fmla="*/ 425149 h 1962926"/>
                <a:gd name="connsiteX7" fmla="*/ 1932922 w 2753809"/>
                <a:gd name="connsiteY7" fmla="*/ 441947 h 1962926"/>
                <a:gd name="connsiteX8" fmla="*/ 1940020 w 2753809"/>
                <a:gd name="connsiteY8" fmla="*/ 698080 h 1962926"/>
                <a:gd name="connsiteX9" fmla="*/ 1226678 w 2753809"/>
                <a:gd name="connsiteY9" fmla="*/ 313169 h 1962926"/>
                <a:gd name="connsiteX10" fmla="*/ 1130871 w 2753809"/>
                <a:gd name="connsiteY10" fmla="*/ 388515 h 1962926"/>
                <a:gd name="connsiteX11" fmla="*/ 221873 w 2753809"/>
                <a:gd name="connsiteY11" fmla="*/ 0 h 1962926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79142 w 2709782"/>
                <a:gd name="connsiteY5" fmla="*/ 33516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09316 w 2709782"/>
                <a:gd name="connsiteY8" fmla="*/ 717879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665772 w 2709782"/>
                <a:gd name="connsiteY9" fmla="*/ 522224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546978 w 2709782"/>
                <a:gd name="connsiteY9" fmla="*/ 447977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09782" h="1900716">
                  <a:moveTo>
                    <a:pt x="221873" y="0"/>
                  </a:moveTo>
                  <a:cubicBezTo>
                    <a:pt x="-257552" y="739775"/>
                    <a:pt x="200156" y="1655049"/>
                    <a:pt x="128952" y="1881007"/>
                  </a:cubicBezTo>
                  <a:lnTo>
                    <a:pt x="1861333" y="1893694"/>
                  </a:lnTo>
                  <a:cubicBezTo>
                    <a:pt x="1851421" y="1767288"/>
                    <a:pt x="1821710" y="1749776"/>
                    <a:pt x="1811798" y="1623370"/>
                  </a:cubicBezTo>
                  <a:cubicBezTo>
                    <a:pt x="2488388" y="2190050"/>
                    <a:pt x="2833837" y="1950617"/>
                    <a:pt x="2669101" y="322540"/>
                  </a:cubicBezTo>
                  <a:cubicBezTo>
                    <a:pt x="2260425" y="300724"/>
                    <a:pt x="2236145" y="330814"/>
                    <a:pt x="2098940" y="340113"/>
                  </a:cubicBezTo>
                  <a:cubicBezTo>
                    <a:pt x="2090924" y="281495"/>
                    <a:pt x="2127627" y="315574"/>
                    <a:pt x="2104328" y="266756"/>
                  </a:cubicBezTo>
                  <a:cubicBezTo>
                    <a:pt x="2038744" y="265508"/>
                    <a:pt x="2090026" y="262329"/>
                    <a:pt x="1987370" y="283554"/>
                  </a:cubicBezTo>
                  <a:cubicBezTo>
                    <a:pt x="1973922" y="463120"/>
                    <a:pt x="2019590" y="604247"/>
                    <a:pt x="2029115" y="861422"/>
                  </a:cubicBezTo>
                  <a:cubicBezTo>
                    <a:pt x="1974690" y="912750"/>
                    <a:pt x="1680717" y="539352"/>
                    <a:pt x="1546978" y="447977"/>
                  </a:cubicBezTo>
                  <a:cubicBezTo>
                    <a:pt x="1413239" y="356602"/>
                    <a:pt x="1315003" y="347003"/>
                    <a:pt x="1226678" y="313169"/>
                  </a:cubicBezTo>
                  <a:cubicBezTo>
                    <a:pt x="1226550" y="434700"/>
                    <a:pt x="1264864" y="504137"/>
                    <a:pt x="1130871" y="388515"/>
                  </a:cubicBezTo>
                  <a:cubicBezTo>
                    <a:pt x="766733" y="297358"/>
                    <a:pt x="654943" y="201789"/>
                    <a:pt x="2218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prstClr val="white"/>
                </a:solidFill>
              </a:endParaRPr>
            </a:p>
          </p:txBody>
        </p:sp>
      </p:grpSp>
      <p:sp>
        <p:nvSpPr>
          <p:cNvPr id="46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SALES AND MARKETING STRATEGY</a:t>
            </a:r>
            <a:endParaRPr lang="en-US" sz="36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10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GENERATING FUNDING/STARTUP CAPITAL</a:t>
            </a:r>
            <a:endParaRPr lang="en-US" sz="36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grpSp>
        <p:nvGrpSpPr>
          <p:cNvPr id="3" name="그룹 7">
            <a:extLst>
              <a:ext uri="{FF2B5EF4-FFF2-40B4-BE49-F238E27FC236}">
                <a16:creationId xmlns="" xmlns:a16="http://schemas.microsoft.com/office/drawing/2014/main" id="{5BB7F728-77A8-40E3-BACF-7D3EEFA5FD4D}"/>
              </a:ext>
            </a:extLst>
          </p:cNvPr>
          <p:cNvGrpSpPr/>
          <p:nvPr/>
        </p:nvGrpSpPr>
        <p:grpSpPr>
          <a:xfrm rot="10800000" flipV="1">
            <a:off x="4428972" y="4647552"/>
            <a:ext cx="3553041" cy="1526662"/>
            <a:chOff x="1541839" y="2217893"/>
            <a:chExt cx="2159832" cy="928031"/>
          </a:xfrm>
          <a:solidFill>
            <a:schemeClr val="bg1">
              <a:lumMod val="85000"/>
            </a:schemeClr>
          </a:solidFill>
        </p:grpSpPr>
        <p:grpSp>
          <p:nvGrpSpPr>
            <p:cNvPr id="4" name="그룹 8">
              <a:extLst>
                <a:ext uri="{FF2B5EF4-FFF2-40B4-BE49-F238E27FC236}">
                  <a16:creationId xmlns="" xmlns:a16="http://schemas.microsoft.com/office/drawing/2014/main" id="{F1DE0F58-34FB-4365-868D-862335FF93D5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" name="Freeform 18">
                <a:extLst>
                  <a:ext uri="{FF2B5EF4-FFF2-40B4-BE49-F238E27FC236}">
                    <a16:creationId xmlns="" xmlns:a16="http://schemas.microsoft.com/office/drawing/2014/main" id="{0574C6B5-3BA8-4B96-BB75-49F3D5A5C0C7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19">
                <a:extLst>
                  <a:ext uri="{FF2B5EF4-FFF2-40B4-BE49-F238E27FC236}">
                    <a16:creationId xmlns="" xmlns:a16="http://schemas.microsoft.com/office/drawing/2014/main" id="{07B7B274-F644-4A8A-AB42-95BA69B74967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직사각형 9">
              <a:extLst>
                <a:ext uri="{FF2B5EF4-FFF2-40B4-BE49-F238E27FC236}">
                  <a16:creationId xmlns="" xmlns:a16="http://schemas.microsoft.com/office/drawing/2014/main" id="{CD840120-C3D6-4C91-B030-118ABA7DE4CE}"/>
                </a:ext>
              </a:extLst>
            </p:cNvPr>
            <p:cNvSpPr/>
            <p:nvPr/>
          </p:nvSpPr>
          <p:spPr>
            <a:xfrm rot="18740140">
              <a:off x="1753624" y="2648402"/>
              <a:ext cx="285737" cy="7093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1F7B05CC-4AD7-4A68-8292-049688C48611}"/>
              </a:ext>
            </a:extLst>
          </p:cNvPr>
          <p:cNvGrpSpPr/>
          <p:nvPr/>
        </p:nvGrpSpPr>
        <p:grpSpPr>
          <a:xfrm>
            <a:off x="4418825" y="1666106"/>
            <a:ext cx="3343265" cy="3378518"/>
            <a:chOff x="4418825" y="1666106"/>
            <a:chExt cx="3343265" cy="3378518"/>
          </a:xfrm>
        </p:grpSpPr>
        <p:sp>
          <p:nvSpPr>
            <p:cNvPr id="9" name="자유형: 도형 19">
              <a:extLst>
                <a:ext uri="{FF2B5EF4-FFF2-40B4-BE49-F238E27FC236}">
                  <a16:creationId xmlns="" xmlns:a16="http://schemas.microsoft.com/office/drawing/2014/main" id="{355D909C-7BD0-4AA8-938D-1CC08F72A79D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그룹 60">
              <a:extLst>
                <a:ext uri="{FF2B5EF4-FFF2-40B4-BE49-F238E27FC236}">
                  <a16:creationId xmlns="" xmlns:a16="http://schemas.microsoft.com/office/drawing/2014/main" id="{DC58AA0A-65AE-4AD0-BBD5-6CD8E5270009}"/>
                </a:ext>
              </a:extLst>
            </p:cNvPr>
            <p:cNvGrpSpPr/>
            <p:nvPr/>
          </p:nvGrpSpPr>
          <p:grpSpPr>
            <a:xfrm>
              <a:off x="5536852" y="2753578"/>
              <a:ext cx="1089476" cy="1686250"/>
              <a:chOff x="5558699" y="2598826"/>
              <a:chExt cx="1089476" cy="1686250"/>
            </a:xfrm>
          </p:grpSpPr>
          <p:grpSp>
            <p:nvGrpSpPr>
              <p:cNvPr id="11" name="그룹 49">
                <a:extLst>
                  <a:ext uri="{FF2B5EF4-FFF2-40B4-BE49-F238E27FC236}">
                    <a16:creationId xmlns="" xmlns:a16="http://schemas.microsoft.com/office/drawing/2014/main" id="{F2B29161-3165-4F16-92D1-51F0EB4003AD}"/>
                  </a:ext>
                </a:extLst>
              </p:cNvPr>
              <p:cNvGrpSpPr/>
              <p:nvPr/>
            </p:nvGrpSpPr>
            <p:grpSpPr>
              <a:xfrm>
                <a:off x="5617507" y="3979880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42" name="타원 50">
                  <a:extLst>
                    <a:ext uri="{FF2B5EF4-FFF2-40B4-BE49-F238E27FC236}">
                      <a16:creationId xmlns="" xmlns:a16="http://schemas.microsoft.com/office/drawing/2014/main" id="{8B61D3CF-27E1-42D9-8F23-3095523656E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타원 51">
                  <a:extLst>
                    <a:ext uri="{FF2B5EF4-FFF2-40B4-BE49-F238E27FC236}">
                      <a16:creationId xmlns="" xmlns:a16="http://schemas.microsoft.com/office/drawing/2014/main" id="{5DA6ACFD-0EBC-4C9B-8263-3A4130113653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Block Arc 11">
                  <a:extLst>
                    <a:ext uri="{FF2B5EF4-FFF2-40B4-BE49-F238E27FC236}">
                      <a16:creationId xmlns="" xmlns:a16="http://schemas.microsoft.com/office/drawing/2014/main" id="{6F986290-17A8-4106-B56E-0D4F3E3D5026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2" name="그룹 21">
                <a:extLst>
                  <a:ext uri="{FF2B5EF4-FFF2-40B4-BE49-F238E27FC236}">
                    <a16:creationId xmlns="" xmlns:a16="http://schemas.microsoft.com/office/drawing/2014/main" id="{6717D9EC-695D-4054-982A-8803A0E64654}"/>
                  </a:ext>
                </a:extLst>
              </p:cNvPr>
              <p:cNvGrpSpPr/>
              <p:nvPr/>
            </p:nvGrpSpPr>
            <p:grpSpPr>
              <a:xfrm>
                <a:off x="5811672" y="36289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9" name="타원 22">
                  <a:extLst>
                    <a:ext uri="{FF2B5EF4-FFF2-40B4-BE49-F238E27FC236}">
                      <a16:creationId xmlns="" xmlns:a16="http://schemas.microsoft.com/office/drawing/2014/main" id="{739124D0-47B0-4C68-A637-4B93654BF436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23">
                  <a:extLst>
                    <a:ext uri="{FF2B5EF4-FFF2-40B4-BE49-F238E27FC236}">
                      <a16:creationId xmlns="" xmlns:a16="http://schemas.microsoft.com/office/drawing/2014/main" id="{B18D9E48-5F71-4FE8-9276-8CFBE37CF9F4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Block Arc 11">
                  <a:extLst>
                    <a:ext uri="{FF2B5EF4-FFF2-40B4-BE49-F238E27FC236}">
                      <a16:creationId xmlns="" xmlns:a16="http://schemas.microsoft.com/office/drawing/2014/main" id="{1DFA0B75-B0C9-4A02-8F19-2675CD26C3C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3" name="그룹 25">
                <a:extLst>
                  <a:ext uri="{FF2B5EF4-FFF2-40B4-BE49-F238E27FC236}">
                    <a16:creationId xmlns="" xmlns:a16="http://schemas.microsoft.com/office/drawing/2014/main" id="{D33E8221-B9C3-4413-9BE1-63DC91956557}"/>
                  </a:ext>
                </a:extLst>
              </p:cNvPr>
              <p:cNvGrpSpPr/>
              <p:nvPr/>
            </p:nvGrpSpPr>
            <p:grpSpPr>
              <a:xfrm>
                <a:off x="6050354" y="3733355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6" name="타원 26">
                  <a:extLst>
                    <a:ext uri="{FF2B5EF4-FFF2-40B4-BE49-F238E27FC236}">
                      <a16:creationId xmlns="" xmlns:a16="http://schemas.microsoft.com/office/drawing/2014/main" id="{3A5D29A9-BCF8-47D9-A85F-63E19427559A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타원 27">
                  <a:extLst>
                    <a:ext uri="{FF2B5EF4-FFF2-40B4-BE49-F238E27FC236}">
                      <a16:creationId xmlns="" xmlns:a16="http://schemas.microsoft.com/office/drawing/2014/main" id="{DC1EA496-7274-4401-AC2B-A52BDB58371C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Block Arc 11">
                  <a:extLst>
                    <a:ext uri="{FF2B5EF4-FFF2-40B4-BE49-F238E27FC236}">
                      <a16:creationId xmlns="" xmlns:a16="http://schemas.microsoft.com/office/drawing/2014/main" id="{3CD79E52-8333-4118-9577-341D6159D10D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4" name="그룹 29">
                <a:extLst>
                  <a:ext uri="{FF2B5EF4-FFF2-40B4-BE49-F238E27FC236}">
                    <a16:creationId xmlns="" xmlns:a16="http://schemas.microsoft.com/office/drawing/2014/main" id="{482BC40C-5A28-4E3C-8330-F4F13432F334}"/>
                  </a:ext>
                </a:extLst>
              </p:cNvPr>
              <p:cNvGrpSpPr/>
              <p:nvPr/>
            </p:nvGrpSpPr>
            <p:grpSpPr>
              <a:xfrm>
                <a:off x="5804852" y="38992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3" name="타원 30">
                  <a:extLst>
                    <a:ext uri="{FF2B5EF4-FFF2-40B4-BE49-F238E27FC236}">
                      <a16:creationId xmlns="" xmlns:a16="http://schemas.microsoft.com/office/drawing/2014/main" id="{CBE0F2CD-826E-4D64-A174-A642BD0F335B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타원 31">
                  <a:extLst>
                    <a:ext uri="{FF2B5EF4-FFF2-40B4-BE49-F238E27FC236}">
                      <a16:creationId xmlns="" xmlns:a16="http://schemas.microsoft.com/office/drawing/2014/main" id="{B7EC955A-1658-449B-9684-D1D4FF8E86D9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Block Arc 11">
                  <a:extLst>
                    <a:ext uri="{FF2B5EF4-FFF2-40B4-BE49-F238E27FC236}">
                      <a16:creationId xmlns="" xmlns:a16="http://schemas.microsoft.com/office/drawing/2014/main" id="{8C087970-3BBA-41CB-A8A0-36336267CF2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5" name="그룹 33">
                <a:extLst>
                  <a:ext uri="{FF2B5EF4-FFF2-40B4-BE49-F238E27FC236}">
                    <a16:creationId xmlns="" xmlns:a16="http://schemas.microsoft.com/office/drawing/2014/main" id="{AB9297D3-EA93-4FD1-B224-0703F555B536}"/>
                  </a:ext>
                </a:extLst>
              </p:cNvPr>
              <p:cNvGrpSpPr/>
              <p:nvPr/>
            </p:nvGrpSpPr>
            <p:grpSpPr>
              <a:xfrm>
                <a:off x="5558699" y="3770159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0" name="타원 34">
                  <a:extLst>
                    <a:ext uri="{FF2B5EF4-FFF2-40B4-BE49-F238E27FC236}">
                      <a16:creationId xmlns="" xmlns:a16="http://schemas.microsoft.com/office/drawing/2014/main" id="{F0C41B1F-1D6B-4B4E-B55A-F90344545AB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타원 35">
                  <a:extLst>
                    <a:ext uri="{FF2B5EF4-FFF2-40B4-BE49-F238E27FC236}">
                      <a16:creationId xmlns="" xmlns:a16="http://schemas.microsoft.com/office/drawing/2014/main" id="{1D3122C8-7F9F-4F47-AD63-42AC6C177CAB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Block Arc 11">
                  <a:extLst>
                    <a:ext uri="{FF2B5EF4-FFF2-40B4-BE49-F238E27FC236}">
                      <a16:creationId xmlns="" xmlns:a16="http://schemas.microsoft.com/office/drawing/2014/main" id="{9840B2B0-208A-4172-9B5F-66DC2DFB64A6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" name="그룹 37">
                <a:extLst>
                  <a:ext uri="{FF2B5EF4-FFF2-40B4-BE49-F238E27FC236}">
                    <a16:creationId xmlns="" xmlns:a16="http://schemas.microsoft.com/office/drawing/2014/main" id="{EE61853B-E428-4D1A-9BA1-CEE98DC24560}"/>
                  </a:ext>
                </a:extLst>
              </p:cNvPr>
              <p:cNvGrpSpPr/>
              <p:nvPr/>
            </p:nvGrpSpPr>
            <p:grpSpPr>
              <a:xfrm>
                <a:off x="6065408" y="396454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7" name="타원 38">
                  <a:extLst>
                    <a:ext uri="{FF2B5EF4-FFF2-40B4-BE49-F238E27FC236}">
                      <a16:creationId xmlns="" xmlns:a16="http://schemas.microsoft.com/office/drawing/2014/main" id="{7CF9B793-92B2-4724-9D50-4C5F6CE1D3D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39">
                  <a:extLst>
                    <a:ext uri="{FF2B5EF4-FFF2-40B4-BE49-F238E27FC236}">
                      <a16:creationId xmlns="" xmlns:a16="http://schemas.microsoft.com/office/drawing/2014/main" id="{CF92E7BA-C7E3-428C-AA7F-B30C8B7C96B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Block Arc 11">
                  <a:extLst>
                    <a:ext uri="{FF2B5EF4-FFF2-40B4-BE49-F238E27FC236}">
                      <a16:creationId xmlns="" xmlns:a16="http://schemas.microsoft.com/office/drawing/2014/main" id="{814A05B4-B8BF-4D84-B7C2-A5935CD76124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7" name="그룹 41">
                <a:extLst>
                  <a:ext uri="{FF2B5EF4-FFF2-40B4-BE49-F238E27FC236}">
                    <a16:creationId xmlns="" xmlns:a16="http://schemas.microsoft.com/office/drawing/2014/main" id="{3DB764B7-EB7C-4681-B39D-C0AF4CE9AC9F}"/>
                  </a:ext>
                </a:extLst>
              </p:cNvPr>
              <p:cNvGrpSpPr/>
              <p:nvPr/>
            </p:nvGrpSpPr>
            <p:grpSpPr>
              <a:xfrm>
                <a:off x="6342979" y="3957518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4" name="타원 42">
                  <a:extLst>
                    <a:ext uri="{FF2B5EF4-FFF2-40B4-BE49-F238E27FC236}">
                      <a16:creationId xmlns="" xmlns:a16="http://schemas.microsoft.com/office/drawing/2014/main" id="{A86F5423-6150-49A5-8740-8CD8402CB9B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타원 43">
                  <a:extLst>
                    <a:ext uri="{FF2B5EF4-FFF2-40B4-BE49-F238E27FC236}">
                      <a16:creationId xmlns="" xmlns:a16="http://schemas.microsoft.com/office/drawing/2014/main" id="{7675F7AB-E80E-4E10-B3C3-6284DA20501F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Block Arc 11">
                  <a:extLst>
                    <a:ext uri="{FF2B5EF4-FFF2-40B4-BE49-F238E27FC236}">
                      <a16:creationId xmlns="" xmlns:a16="http://schemas.microsoft.com/office/drawing/2014/main" id="{5CA740FC-1BD5-4C59-86C0-9AB4194874AB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그룹 45">
                <a:extLst>
                  <a:ext uri="{FF2B5EF4-FFF2-40B4-BE49-F238E27FC236}">
                    <a16:creationId xmlns="" xmlns:a16="http://schemas.microsoft.com/office/drawing/2014/main" id="{5F25B1FC-4A86-45A9-9DE6-27A7EA2D42A4}"/>
                  </a:ext>
                </a:extLst>
              </p:cNvPr>
              <p:cNvGrpSpPr/>
              <p:nvPr/>
            </p:nvGrpSpPr>
            <p:grpSpPr>
              <a:xfrm>
                <a:off x="6322640" y="372199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1" name="타원 46">
                  <a:extLst>
                    <a:ext uri="{FF2B5EF4-FFF2-40B4-BE49-F238E27FC236}">
                      <a16:creationId xmlns="" xmlns:a16="http://schemas.microsoft.com/office/drawing/2014/main" id="{D22D1D1C-DFED-4024-9077-28B8CDCFC73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타원 47">
                  <a:extLst>
                    <a:ext uri="{FF2B5EF4-FFF2-40B4-BE49-F238E27FC236}">
                      <a16:creationId xmlns="" xmlns:a16="http://schemas.microsoft.com/office/drawing/2014/main" id="{91F98B61-D047-4C8E-844D-C07387CC4EC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Block Arc 11">
                  <a:extLst>
                    <a:ext uri="{FF2B5EF4-FFF2-40B4-BE49-F238E27FC236}">
                      <a16:creationId xmlns="" xmlns:a16="http://schemas.microsoft.com/office/drawing/2014/main" id="{BCE031ED-8F1D-4A59-BCE5-A2EA0529A2C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9" name="이등변 삼각형 58">
                <a:extLst>
                  <a:ext uri="{FF2B5EF4-FFF2-40B4-BE49-F238E27FC236}">
                    <a16:creationId xmlns="" xmlns:a16="http://schemas.microsoft.com/office/drawing/2014/main" id="{E70BEB54-0C9A-4DA8-B509-4C5D5DB5E05E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59">
                <a:extLst>
                  <a:ext uri="{FF2B5EF4-FFF2-40B4-BE49-F238E27FC236}">
                    <a16:creationId xmlns="" xmlns:a16="http://schemas.microsoft.com/office/drawing/2014/main" id="{7758D5A1-2628-4909-8429-9CEAEEC42FBA}"/>
                  </a:ext>
                </a:extLst>
              </p:cNvPr>
              <p:cNvSpPr/>
              <p:nvPr/>
            </p:nvSpPr>
            <p:spPr>
              <a:xfrm>
                <a:off x="6088867" y="3022230"/>
                <a:ext cx="36000" cy="72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519AA71C-8442-4959-BF89-470001339678}"/>
              </a:ext>
            </a:extLst>
          </p:cNvPr>
          <p:cNvSpPr txBox="1"/>
          <p:nvPr/>
        </p:nvSpPr>
        <p:spPr>
          <a:xfrm>
            <a:off x="1181256" y="2224157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WAAW FOUNDATION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776C8F2-EF91-4435-B46B-C17E3199D78D}"/>
              </a:ext>
            </a:extLst>
          </p:cNvPr>
          <p:cNvSpPr txBox="1"/>
          <p:nvPr/>
        </p:nvSpPr>
        <p:spPr>
          <a:xfrm>
            <a:off x="772709" y="2750200"/>
            <a:ext cx="4384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GET A SUM OF ONE HUNDRED THOUSAND (₦100, 000) FROM THE BOOTCAMP WHEN WE EMERGE WINNERS.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519AA71C-8442-4959-BF89-470001339678}"/>
              </a:ext>
            </a:extLst>
          </p:cNvPr>
          <p:cNvSpPr txBox="1"/>
          <p:nvPr/>
        </p:nvSpPr>
        <p:spPr>
          <a:xfrm>
            <a:off x="8099712" y="2291912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CONVENERS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C776C8F2-EF91-4435-B46B-C17E3199D78D}"/>
              </a:ext>
            </a:extLst>
          </p:cNvPr>
          <p:cNvSpPr txBox="1"/>
          <p:nvPr/>
        </p:nvSpPr>
        <p:spPr>
          <a:xfrm>
            <a:off x="7599827" y="2830912"/>
            <a:ext cx="4384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CONVENERS (3) DONATES ₦58,200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C776C8F2-EF91-4435-B46B-C17E3199D78D}"/>
              </a:ext>
            </a:extLst>
          </p:cNvPr>
          <p:cNvSpPr txBox="1"/>
          <p:nvPr/>
        </p:nvSpPr>
        <p:spPr>
          <a:xfrm>
            <a:off x="3795294" y="5395897"/>
            <a:ext cx="4384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</a:p>
          <a:p>
            <a:pPr algn="ctr"/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₦274,600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24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POSSIBLE REVENUE SOURCES</a:t>
            </a:r>
            <a:endParaRPr lang="en-US" sz="36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Freeform 55">
            <a:extLst>
              <a:ext uri="{FF2B5EF4-FFF2-40B4-BE49-F238E27FC236}">
                <a16:creationId xmlns:a16="http://schemas.microsoft.com/office/drawing/2014/main" xmlns="" id="{67B27A2A-FB18-45E4-A9CE-3325DDF3F039}"/>
              </a:ext>
            </a:extLst>
          </p:cNvPr>
          <p:cNvSpPr/>
          <p:nvPr/>
        </p:nvSpPr>
        <p:spPr>
          <a:xfrm>
            <a:off x="4628" y="1226072"/>
            <a:ext cx="4890689" cy="5328278"/>
          </a:xfrm>
          <a:custGeom>
            <a:avLst/>
            <a:gdLst/>
            <a:ahLst/>
            <a:cxnLst/>
            <a:rect l="l" t="t" r="r" b="b"/>
            <a:pathLst>
              <a:path w="3294587" h="5795631">
                <a:moveTo>
                  <a:pt x="0" y="0"/>
                </a:moveTo>
                <a:lnTo>
                  <a:pt x="3294587" y="2889259"/>
                </a:lnTo>
                <a:lnTo>
                  <a:pt x="0" y="5795631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763FF770-D07E-46E3-97C8-FA60C0FBC24F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966026" y="3897639"/>
            <a:ext cx="1469475" cy="55531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D091E1CB-AF1A-44F1-BCDF-A00FF26F121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922759" y="3888189"/>
            <a:ext cx="1049096" cy="135297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BAF2BB7B-E4D0-4096-AA3B-E5609030CBBB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4966026" y="3340719"/>
            <a:ext cx="1469475" cy="54286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BECBF2F-C007-42B1-BB09-7A95EF1C1335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4954199" y="2552504"/>
            <a:ext cx="1017656" cy="133108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2E16D446-9E8C-405B-BD09-6E062FB899BA}"/>
              </a:ext>
            </a:extLst>
          </p:cNvPr>
          <p:cNvSpPr/>
          <p:nvPr/>
        </p:nvSpPr>
        <p:spPr>
          <a:xfrm>
            <a:off x="3961015" y="3058367"/>
            <a:ext cx="1676936" cy="1676936"/>
          </a:xfrm>
          <a:prstGeom prst="ellipse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11C47881-1B3D-4EDC-9D84-1BFDB488EDB2}"/>
              </a:ext>
            </a:extLst>
          </p:cNvPr>
          <p:cNvSpPr/>
          <p:nvPr/>
        </p:nvSpPr>
        <p:spPr>
          <a:xfrm>
            <a:off x="6435501" y="2882486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D141ED69-69D6-4DB7-BF68-54354C998A3D}"/>
              </a:ext>
            </a:extLst>
          </p:cNvPr>
          <p:cNvSpPr/>
          <p:nvPr/>
        </p:nvSpPr>
        <p:spPr>
          <a:xfrm>
            <a:off x="6435501" y="3994720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C6F34BD2-7E1B-465A-ADF3-1DB133917A7F}"/>
              </a:ext>
            </a:extLst>
          </p:cNvPr>
          <p:cNvSpPr/>
          <p:nvPr/>
        </p:nvSpPr>
        <p:spPr>
          <a:xfrm>
            <a:off x="5837642" y="5106953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B81854BC-4F94-40A5-B53F-824261E31C09}"/>
              </a:ext>
            </a:extLst>
          </p:cNvPr>
          <p:cNvSpPr/>
          <p:nvPr/>
        </p:nvSpPr>
        <p:spPr>
          <a:xfrm>
            <a:off x="5837642" y="1770252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BD754A5-64F0-4C60-A78F-733E25A953EC}"/>
              </a:ext>
            </a:extLst>
          </p:cNvPr>
          <p:cNvSpPr txBox="1"/>
          <p:nvPr/>
        </p:nvSpPr>
        <p:spPr>
          <a:xfrm>
            <a:off x="6908254" y="1887796"/>
            <a:ext cx="5182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cs typeface="Arial" pitchFamily="34" charset="0"/>
              </a:rPr>
              <a:t>PERCENTAGE SHARE FROM A SUCCESSFUL CONNECTION</a:t>
            </a:r>
            <a:r>
              <a:rPr lang="en-US" altLang="ko-KR" sz="1200" dirty="0" smtClean="0">
                <a:cs typeface="Arial" pitchFamily="34" charset="0"/>
              </a:rPr>
              <a:t>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7F741B9-3A74-4FBE-8208-E5B13F846967}"/>
              </a:ext>
            </a:extLst>
          </p:cNvPr>
          <p:cNvSpPr txBox="1"/>
          <p:nvPr/>
        </p:nvSpPr>
        <p:spPr>
          <a:xfrm>
            <a:off x="7514817" y="3005871"/>
            <a:ext cx="424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cs typeface="Arial" pitchFamily="34" charset="0"/>
              </a:rPr>
              <a:t>PAID ADVERT: SALE OF AD SPACE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94DC165-AC17-4BB5-9BC8-4E1F4B59A8DE}"/>
              </a:ext>
            </a:extLst>
          </p:cNvPr>
          <p:cNvSpPr txBox="1"/>
          <p:nvPr/>
        </p:nvSpPr>
        <p:spPr>
          <a:xfrm>
            <a:off x="7514817" y="3939280"/>
            <a:ext cx="387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cs typeface="Arial" pitchFamily="34" charset="0"/>
              </a:rPr>
              <a:t>DONATIONS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1019C0A-7BB7-4700-9088-2A7F2C1B429C}"/>
              </a:ext>
            </a:extLst>
          </p:cNvPr>
          <p:cNvSpPr txBox="1"/>
          <p:nvPr/>
        </p:nvSpPr>
        <p:spPr>
          <a:xfrm>
            <a:off x="6908254" y="5242022"/>
            <a:ext cx="5283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cs typeface="Arial" pitchFamily="34" charset="0"/>
              </a:rPr>
              <a:t>AFFILIATE MARKETING: SALE OF MANUFACTURED PRODUCTS</a:t>
            </a:r>
            <a:endParaRPr lang="en-US" altLang="ko-KR" sz="1600" dirty="0"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AD1B9BB-51BE-4865-A860-98AB6482DD28}"/>
              </a:ext>
            </a:extLst>
          </p:cNvPr>
          <p:cNvSpPr txBox="1"/>
          <p:nvPr/>
        </p:nvSpPr>
        <p:spPr>
          <a:xfrm>
            <a:off x="4101284" y="4038400"/>
            <a:ext cx="14163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  <a:cs typeface="Arial" pitchFamily="34" charset="0"/>
              </a:rPr>
              <a:t>REVENUE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xmlns="" id="{C9850C31-1B55-4A2C-8F02-F0B3BC9A6BA6}"/>
              </a:ext>
            </a:extLst>
          </p:cNvPr>
          <p:cNvSpPr/>
          <p:nvPr/>
        </p:nvSpPr>
        <p:spPr>
          <a:xfrm>
            <a:off x="4552638" y="3318698"/>
            <a:ext cx="512324" cy="51149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Round Same Side Corner Rectangle 11">
            <a:extLst>
              <a:ext uri="{FF2B5EF4-FFF2-40B4-BE49-F238E27FC236}">
                <a16:creationId xmlns:a16="http://schemas.microsoft.com/office/drawing/2014/main" xmlns="" id="{061A4531-BD64-4450-8865-0F58EA83CFA7}"/>
              </a:ext>
            </a:extLst>
          </p:cNvPr>
          <p:cNvSpPr>
            <a:spLocks noChangeAspect="1"/>
          </p:cNvSpPr>
          <p:nvPr/>
        </p:nvSpPr>
        <p:spPr>
          <a:xfrm rot="9900000">
            <a:off x="6710254" y="320397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9" name="Block Arc 10">
            <a:extLst>
              <a:ext uri="{FF2B5EF4-FFF2-40B4-BE49-F238E27FC236}">
                <a16:creationId xmlns:a16="http://schemas.microsoft.com/office/drawing/2014/main" xmlns="" id="{1EA5E8E6-8A64-454D-A0D6-06B43824CD53}"/>
              </a:ext>
            </a:extLst>
          </p:cNvPr>
          <p:cNvSpPr/>
          <p:nvPr/>
        </p:nvSpPr>
        <p:spPr>
          <a:xfrm>
            <a:off x="6089057" y="2082346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0" name="Round Same Side Corner Rectangle 36">
            <a:extLst>
              <a:ext uri="{FF2B5EF4-FFF2-40B4-BE49-F238E27FC236}">
                <a16:creationId xmlns:a16="http://schemas.microsoft.com/office/drawing/2014/main" xmlns="" id="{EF14666D-D11A-4BFA-B51F-1AE936330814}"/>
              </a:ext>
            </a:extLst>
          </p:cNvPr>
          <p:cNvSpPr>
            <a:spLocks noChangeAspect="1"/>
          </p:cNvSpPr>
          <p:nvPr/>
        </p:nvSpPr>
        <p:spPr>
          <a:xfrm>
            <a:off x="6115773" y="5411987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xmlns="" id="{2EB5B527-AA99-4F6A-8FF9-67F0F44434C9}"/>
              </a:ext>
            </a:extLst>
          </p:cNvPr>
          <p:cNvSpPr>
            <a:spLocks noChangeAspect="1"/>
          </p:cNvSpPr>
          <p:nvPr/>
        </p:nvSpPr>
        <p:spPr>
          <a:xfrm>
            <a:off x="6708194" y="425360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Graphic 14">
            <a:extLst>
              <a:ext uri="{FF2B5EF4-FFF2-40B4-BE49-F238E27FC236}">
                <a16:creationId xmlns:a16="http://schemas.microsoft.com/office/drawing/2014/main" xmlns="" id="{103A0356-0DCE-4C8E-8653-2E58ED6A5B18}"/>
              </a:ext>
            </a:extLst>
          </p:cNvPr>
          <p:cNvSpPr/>
          <p:nvPr/>
        </p:nvSpPr>
        <p:spPr>
          <a:xfrm flipH="1">
            <a:off x="1192420" y="1102901"/>
            <a:ext cx="1938987" cy="5098601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94DC165-AC17-4BB5-9BC8-4E1F4B59A8DE}"/>
              </a:ext>
            </a:extLst>
          </p:cNvPr>
          <p:cNvSpPr txBox="1"/>
          <p:nvPr/>
        </p:nvSpPr>
        <p:spPr>
          <a:xfrm>
            <a:off x="7514817" y="4633608"/>
            <a:ext cx="387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cs typeface="Arial" pitchFamily="34" charset="0"/>
              </a:rPr>
              <a:t>ONLINE TRAFFIC</a:t>
            </a:r>
            <a:endParaRPr lang="en-US" altLang="ko-KR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90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E87EA618-73AA-49AC-B2A5-4A0B20D2F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51628"/>
              </p:ext>
            </p:extLst>
          </p:nvPr>
        </p:nvGraphicFramePr>
        <p:xfrm>
          <a:off x="904352" y="190501"/>
          <a:ext cx="10406744" cy="632460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6016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208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80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NAME OF ITEM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UNIT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COST/UNIT (₦)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TOTAL (₦)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5800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DATA</a:t>
                      </a:r>
                      <a:endParaRPr lang="ko-KR" altLang="en-US" sz="1400" dirty="0">
                        <a:solidFill>
                          <a:srgbClr val="FFFF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30GB</a:t>
                      </a:r>
                      <a:endParaRPr lang="ko-KR" altLang="en-US" sz="1400" dirty="0">
                        <a:solidFill>
                          <a:srgbClr val="FFFF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18,000</a:t>
                      </a:r>
                      <a:endParaRPr lang="ko-KR" altLang="en-US" sz="1400" dirty="0">
                        <a:solidFill>
                          <a:srgbClr val="FFFF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</a:rPr>
                        <a:t>18,000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715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HOSTING (REA-</a:t>
                      </a:r>
                      <a:r>
                        <a:rPr lang="en-US" altLang="ko-KR" sz="1400" dirty="0" err="1" smtClean="0"/>
                        <a:t>Connekt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b="1" dirty="0">
                        <a:solidFill>
                          <a:srgbClr val="FFFF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1400" b="1" dirty="0" smtClean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_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12,600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(Between</a:t>
                      </a:r>
                      <a:r>
                        <a:rPr lang="en-US" altLang="ko-KR" sz="1400" baseline="0" dirty="0" smtClean="0"/>
                        <a:t> 10$-35$; using 35$) </a:t>
                      </a:r>
                      <a:r>
                        <a:rPr lang="en-US" altLang="ko-KR" sz="1400" dirty="0" smtClean="0"/>
                        <a:t>. </a:t>
                      </a:r>
                      <a:endParaRPr lang="ko-KR" altLang="en-US" sz="1400" b="1" dirty="0">
                        <a:solidFill>
                          <a:srgbClr val="FFFF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1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12,600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52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TRADITIONAL MEDIA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_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ko-KR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Arial" pitchFamily="34" charset="0"/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</a:tr>
              <a:tr h="7529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GOOGLE ADS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_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180,000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en-GB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500$)</a:t>
                      </a:r>
                      <a:endParaRPr kumimoji="0" lang="en-US" altLang="ko-KR" sz="140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ko-KR" sz="1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180,000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521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INSTAGRAM ADS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altLang="ko-KR" sz="1400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INSTAGRAM INFLUENCERS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100,000 Viewers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altLang="ko-KR" sz="1400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7,200,000    (20,000$)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altLang="ko-KR" sz="1400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40,000 (√)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ko-KR" sz="1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40,000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</a:tr>
              <a:tr h="7670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TWITTER ADS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altLang="ko-KR" sz="1400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TWITTER INFLUENCERS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10,000 Viewers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altLang="ko-KR" sz="1400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24,000   (67$)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altLang="ko-KR" sz="1400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ko-KR" sz="1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24,000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</a:tr>
              <a:tr h="703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TOTAL (₦)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ko-K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274,600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Text Placeholder 1"/>
          <p:cNvSpPr txBox="1">
            <a:spLocks/>
          </p:cNvSpPr>
          <p:nvPr/>
        </p:nvSpPr>
        <p:spPr>
          <a:xfrm>
            <a:off x="904352" y="457204"/>
            <a:ext cx="10406744" cy="682170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smtClean="0">
                <a:latin typeface="Tw Cen MT" panose="020B0602020104020603" pitchFamily="34" charset="0"/>
              </a:rPr>
              <a:t>PROPOSED EXPENSES</a:t>
            </a:r>
            <a:endParaRPr lang="en-US" sz="36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01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E87EA618-73AA-49AC-B2A5-4A0B20D2F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828901"/>
              </p:ext>
            </p:extLst>
          </p:nvPr>
        </p:nvGraphicFramePr>
        <p:xfrm>
          <a:off x="904352" y="457204"/>
          <a:ext cx="10406744" cy="469972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016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225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46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NAME OF ITEM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UNIT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COST/UNIT (₦)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TOTAL (₦)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543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DONATIONS</a:t>
                      </a:r>
                      <a:endParaRPr lang="ko-KR" altLang="en-US" sz="1400" dirty="0">
                        <a:solidFill>
                          <a:srgbClr val="FFFF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1400" dirty="0">
                        <a:solidFill>
                          <a:srgbClr val="FFFF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20,000</a:t>
                      </a:r>
                      <a:endParaRPr lang="ko-KR" altLang="en-US" sz="1400" dirty="0">
                        <a:solidFill>
                          <a:srgbClr val="FFFF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</a:rPr>
                        <a:t>20,000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55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SUCCESSFUL</a:t>
                      </a:r>
                      <a:r>
                        <a:rPr lang="en-US" altLang="ko-KR" sz="1400" baseline="0" dirty="0" smtClean="0"/>
                        <a:t> CONTRACT ESTABLISHMENT</a:t>
                      </a:r>
                      <a:endParaRPr lang="ko-KR" altLang="en-US" sz="1400" b="1" dirty="0">
                        <a:solidFill>
                          <a:srgbClr val="FFFF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1400" dirty="0" smtClean="0"/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30, 000</a:t>
                      </a:r>
                      <a:endParaRPr lang="ko-KR" altLang="en-US" sz="1400" b="1" dirty="0">
                        <a:solidFill>
                          <a:srgbClr val="FFFF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1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300,000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548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PAID ADVERT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15, 000</a:t>
                      </a:r>
                      <a:endParaRPr kumimoji="0" lang="en-US" altLang="ko-KR" sz="140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ko-KR" sz="1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15,000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83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SEMINARS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20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1, 500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ko-KR" sz="1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30,</a:t>
                      </a:r>
                      <a:r>
                        <a:rPr lang="en-GB" altLang="ko-KR" sz="14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GB" altLang="ko-KR" sz="14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7982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ko-KR" sz="1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TOTAL (₦)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altLang="ko-KR" sz="2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365,000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 Placeholder 1"/>
          <p:cNvSpPr txBox="1">
            <a:spLocks/>
          </p:cNvSpPr>
          <p:nvPr/>
        </p:nvSpPr>
        <p:spPr>
          <a:xfrm>
            <a:off x="904352" y="457204"/>
            <a:ext cx="10406744" cy="682170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Tw Cen MT" panose="020B0602020104020603" pitchFamily="34" charset="0"/>
              </a:rPr>
              <a:t>PROPOSED REVENUE FOR START (MONTHLY)</a:t>
            </a:r>
            <a:endParaRPr lang="en-US" sz="3600" dirty="0"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61379" y="5569326"/>
            <a:ext cx="7315378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PROFIT:  </a:t>
            </a:r>
            <a:r>
              <a:rPr lang="en-GB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₦</a:t>
            </a:r>
            <a:r>
              <a:rPr lang="en-GB" dirty="0" smtClean="0">
                <a:solidFill>
                  <a:schemeClr val="tx1"/>
                </a:solidFill>
              </a:rPr>
              <a:t>365,000 - </a:t>
            </a:r>
            <a:r>
              <a:rPr lang="en-GB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₦</a:t>
            </a:r>
            <a:r>
              <a:rPr lang="en-GB" dirty="0" smtClean="0">
                <a:solidFill>
                  <a:schemeClr val="tx1"/>
                </a:solidFill>
              </a:rPr>
              <a:t>274,600 = </a:t>
            </a:r>
            <a:r>
              <a:rPr lang="en-GB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₦</a:t>
            </a:r>
            <a:r>
              <a:rPr lang="en-GB" dirty="0" smtClean="0">
                <a:solidFill>
                  <a:schemeClr val="tx1"/>
                </a:solidFill>
              </a:rPr>
              <a:t>90,400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2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6200" y="2133600"/>
            <a:ext cx="9321800" cy="3533103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2800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5 % of   ( </a:t>
            </a:r>
            <a:r>
              <a:rPr lang="en-GB" sz="2800" cap="none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2800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≤ 5,000)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2800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7% of    (5,000 ≤ </a:t>
            </a:r>
            <a:r>
              <a:rPr lang="en-GB" sz="2800" cap="none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2800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≤ 15,000)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2800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 of  (</a:t>
            </a:r>
            <a:r>
              <a:rPr lang="en-GB" sz="2800" cap="none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2800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≥ 15,000)</a:t>
            </a:r>
          </a:p>
          <a:p>
            <a:pPr algn="l"/>
            <a:r>
              <a:rPr lang="en-GB" sz="2800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GB" sz="2800" cap="none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2800" cap="non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successful investment made.</a:t>
            </a:r>
            <a:endParaRPr lang="en-GB" sz="28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6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PERCENTAGE SHARE MARGIN</a:t>
            </a:r>
            <a:endParaRPr lang="en-US" sz="36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2799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8941"/>
            <a:ext cx="10364451" cy="837127"/>
          </a:xfrm>
        </p:spPr>
        <p:txBody>
          <a:bodyPr>
            <a:normAutofit/>
          </a:bodyPr>
          <a:lstStyle/>
          <a:p>
            <a:pPr algn="ctr"/>
            <a:r>
              <a:rPr lang="en-GB" sz="3600" dirty="0" smtClean="0">
                <a:latin typeface="Tw Cen MT" panose="020B0602020104020603" pitchFamily="34" charset="0"/>
                <a:cs typeface="Times New Roman" panose="02020603050405020304" pitchFamily="18" charset="0"/>
              </a:rPr>
              <a:t>PROJECTED GROWTH</a:t>
            </a:r>
            <a:endParaRPr lang="en-GB" sz="3600" dirty="0"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7" y="1186736"/>
            <a:ext cx="10989128" cy="5303151"/>
          </a:xfrm>
        </p:spPr>
      </p:pic>
    </p:spTree>
    <p:extLst>
      <p:ext uri="{BB962C8B-B14F-4D97-AF65-F5344CB8AC3E}">
        <p14:creationId xmlns:p14="http://schemas.microsoft.com/office/powerpoint/2010/main" val="48232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42" y="701632"/>
            <a:ext cx="11590984" cy="6366878"/>
          </a:xfrm>
          <a:prstGeom prst="rect">
            <a:avLst/>
          </a:prstGeom>
        </p:spPr>
      </p:pic>
      <p:sp>
        <p:nvSpPr>
          <p:cNvPr id="4" name="Text Placeholder 1"/>
          <p:cNvSpPr txBox="1">
            <a:spLocks/>
          </p:cNvSpPr>
          <p:nvPr/>
        </p:nvSpPr>
        <p:spPr>
          <a:xfrm>
            <a:off x="323529" y="0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6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BUSINESS MODULE</a:t>
            </a:r>
            <a:endParaRPr lang="en-US" sz="36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305740" y="1514778"/>
            <a:ext cx="2178371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  <a:defRPr/>
            </a:pPr>
            <a:r>
              <a:rPr lang="en-US" sz="1500" b="1" dirty="0" smtClean="0">
                <a:solidFill>
                  <a:schemeClr val="tx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KARABOW 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305741" y="1876902"/>
            <a:ext cx="2399359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  <a:defRPr/>
            </a:pPr>
            <a:r>
              <a:rPr lang="en-US" sz="1500" b="1" dirty="0" smtClean="0">
                <a:solidFill>
                  <a:schemeClr val="tx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OXENTECHNOLOGY </a:t>
            </a:r>
          </a:p>
        </p:txBody>
      </p:sp>
    </p:spTree>
    <p:extLst>
      <p:ext uri="{BB962C8B-B14F-4D97-AF65-F5344CB8AC3E}">
        <p14:creationId xmlns:p14="http://schemas.microsoft.com/office/powerpoint/2010/main" val="38161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8480" y="4281000"/>
            <a:ext cx="932887" cy="11626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72C8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30736" y="5169174"/>
            <a:ext cx="1129102" cy="14113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06897" y="3526587"/>
            <a:ext cx="888734" cy="11075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7065" y="4123247"/>
            <a:ext cx="517512" cy="136747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0943" y="3782000"/>
            <a:ext cx="595239" cy="156128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5073" y="4634176"/>
            <a:ext cx="761953" cy="196768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9935" y="279400"/>
            <a:ext cx="390490" cy="6070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536" y="3991021"/>
            <a:ext cx="1477700" cy="122999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0716" y="4562641"/>
            <a:ext cx="1904108" cy="9879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714190"/>
            <a:ext cx="12193057" cy="1164437"/>
          </a:xfrm>
          <a:prstGeom prst="rect">
            <a:avLst/>
          </a:prstGeom>
        </p:spPr>
      </p:pic>
      <p:sp>
        <p:nvSpPr>
          <p:cNvPr id="52" name="Rounded Rectangle 16">
            <a:extLst>
              <a:ext uri="{FF2B5EF4-FFF2-40B4-BE49-F238E27FC236}">
                <a16:creationId xmlns="" xmlns:a16="http://schemas.microsoft.com/office/drawing/2014/main" id="{3CE88172-0AF2-4E23-879D-5A2359023CD3}"/>
              </a:ext>
            </a:extLst>
          </p:cNvPr>
          <p:cNvSpPr/>
          <p:nvPr/>
        </p:nvSpPr>
        <p:spPr>
          <a:xfrm rot="18900000">
            <a:off x="1973295" y="228334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5E2ACF8F-412B-4259-9576-1D195438BE9E}"/>
              </a:ext>
            </a:extLst>
          </p:cNvPr>
          <p:cNvGrpSpPr/>
          <p:nvPr/>
        </p:nvGrpSpPr>
        <p:grpSpPr>
          <a:xfrm>
            <a:off x="3197156" y="1068776"/>
            <a:ext cx="4787982" cy="4915621"/>
            <a:chOff x="2894307" y="788253"/>
            <a:chExt cx="5026316" cy="4527966"/>
          </a:xfrm>
        </p:grpSpPr>
        <p:grpSp>
          <p:nvGrpSpPr>
            <p:cNvPr id="58" name="Group 57">
              <a:extLst>
                <a:ext uri="{FF2B5EF4-FFF2-40B4-BE49-F238E27FC236}">
                  <a16:creationId xmlns="" xmlns:a16="http://schemas.microsoft.com/office/drawing/2014/main" id="{120A5C67-A09E-41E0-8719-B15397341675}"/>
                </a:ext>
              </a:extLst>
            </p:cNvPr>
            <p:cNvGrpSpPr/>
            <p:nvPr/>
          </p:nvGrpSpPr>
          <p:grpSpPr>
            <a:xfrm>
              <a:off x="3617375" y="788253"/>
              <a:ext cx="4303248" cy="4527966"/>
              <a:chOff x="5266044" y="3820965"/>
              <a:chExt cx="2472245" cy="2601348"/>
            </a:xfrm>
          </p:grpSpPr>
          <p:sp>
            <p:nvSpPr>
              <p:cNvPr id="69" name="Freeform: Shape 10">
                <a:extLst>
                  <a:ext uri="{FF2B5EF4-FFF2-40B4-BE49-F238E27FC236}">
                    <a16:creationId xmlns="" xmlns:a16="http://schemas.microsoft.com/office/drawing/2014/main" id="{B4C59625-C7FB-408D-B215-BD166DC61295}"/>
                  </a:ext>
                </a:extLst>
              </p:cNvPr>
              <p:cNvSpPr/>
              <p:nvPr/>
            </p:nvSpPr>
            <p:spPr>
              <a:xfrm>
                <a:off x="6011852" y="5793663"/>
                <a:ext cx="266700" cy="628650"/>
              </a:xfrm>
              <a:custGeom>
                <a:avLst/>
                <a:gdLst>
                  <a:gd name="connsiteX0" fmla="*/ 7144 w 266700"/>
                  <a:gd name="connsiteY0" fmla="*/ 243364 h 628650"/>
                  <a:gd name="connsiteX1" fmla="*/ 259556 w 266700"/>
                  <a:gd name="connsiteY1" fmla="*/ 627221 h 628650"/>
                  <a:gd name="connsiteX2" fmla="*/ 193834 w 266700"/>
                  <a:gd name="connsiteY2" fmla="*/ 7144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00" h="628650">
                    <a:moveTo>
                      <a:pt x="7144" y="243364"/>
                    </a:moveTo>
                    <a:lnTo>
                      <a:pt x="259556" y="627221"/>
                    </a:lnTo>
                    <a:lnTo>
                      <a:pt x="193834" y="7144"/>
                    </a:lnTo>
                    <a:close/>
                  </a:path>
                </a:pathLst>
              </a:custGeom>
              <a:solidFill>
                <a:srgbClr val="5EBE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0" name="Freeform: Shape 11">
                <a:extLst>
                  <a:ext uri="{FF2B5EF4-FFF2-40B4-BE49-F238E27FC236}">
                    <a16:creationId xmlns="" xmlns:a16="http://schemas.microsoft.com/office/drawing/2014/main" id="{40908E7C-5307-428C-9E05-94ABF7F940A2}"/>
                  </a:ext>
                </a:extLst>
              </p:cNvPr>
              <p:cNvSpPr/>
              <p:nvPr/>
            </p:nvSpPr>
            <p:spPr>
              <a:xfrm>
                <a:off x="6016614" y="5793663"/>
                <a:ext cx="228600" cy="342900"/>
              </a:xfrm>
              <a:custGeom>
                <a:avLst/>
                <a:gdLst>
                  <a:gd name="connsiteX0" fmla="*/ 7144 w 228600"/>
                  <a:gd name="connsiteY0" fmla="*/ 243364 h 342900"/>
                  <a:gd name="connsiteX1" fmla="*/ 224314 w 228600"/>
                  <a:gd name="connsiteY1" fmla="*/ 340519 h 342900"/>
                  <a:gd name="connsiteX2" fmla="*/ 189071 w 228600"/>
                  <a:gd name="connsiteY2" fmla="*/ 7144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342900">
                    <a:moveTo>
                      <a:pt x="7144" y="243364"/>
                    </a:moveTo>
                    <a:lnTo>
                      <a:pt x="224314" y="340519"/>
                    </a:lnTo>
                    <a:lnTo>
                      <a:pt x="189071" y="7144"/>
                    </a:lnTo>
                    <a:close/>
                  </a:path>
                </a:pathLst>
              </a:custGeom>
              <a:solidFill>
                <a:srgbClr val="5EBEE4">
                  <a:lumMod val="7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1" name="Freeform: Shape 12">
                <a:extLst>
                  <a:ext uri="{FF2B5EF4-FFF2-40B4-BE49-F238E27FC236}">
                    <a16:creationId xmlns="" xmlns:a16="http://schemas.microsoft.com/office/drawing/2014/main" id="{5098541D-8915-4926-8EAA-271CB0CCF89D}"/>
                  </a:ext>
                </a:extLst>
              </p:cNvPr>
              <p:cNvSpPr/>
              <p:nvPr/>
            </p:nvSpPr>
            <p:spPr>
              <a:xfrm>
                <a:off x="6002327" y="5438381"/>
                <a:ext cx="914400" cy="609600"/>
              </a:xfrm>
              <a:custGeom>
                <a:avLst/>
                <a:gdLst>
                  <a:gd name="connsiteX0" fmla="*/ 915829 w 914400"/>
                  <a:gd name="connsiteY0" fmla="*/ 362426 h 609600"/>
                  <a:gd name="connsiteX1" fmla="*/ 7144 w 914400"/>
                  <a:gd name="connsiteY1" fmla="*/ 603409 h 609600"/>
                  <a:gd name="connsiteX2" fmla="*/ 411004 w 914400"/>
                  <a:gd name="connsiteY2" fmla="*/ 714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609600">
                    <a:moveTo>
                      <a:pt x="915829" y="362426"/>
                    </a:moveTo>
                    <a:lnTo>
                      <a:pt x="7144" y="603409"/>
                    </a:lnTo>
                    <a:lnTo>
                      <a:pt x="411004" y="7144"/>
                    </a:lnTo>
                    <a:close/>
                  </a:path>
                </a:pathLst>
              </a:custGeom>
              <a:solidFill>
                <a:srgbClr val="5EBE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2" name="Freeform: Shape 13">
                <a:extLst>
                  <a:ext uri="{FF2B5EF4-FFF2-40B4-BE49-F238E27FC236}">
                    <a16:creationId xmlns="" xmlns:a16="http://schemas.microsoft.com/office/drawing/2014/main" id="{E487868F-3510-4147-938A-BE68F2183A54}"/>
                  </a:ext>
                </a:extLst>
              </p:cNvPr>
              <p:cNvSpPr/>
              <p:nvPr/>
            </p:nvSpPr>
            <p:spPr>
              <a:xfrm>
                <a:off x="6188064" y="5469813"/>
                <a:ext cx="733425" cy="333375"/>
              </a:xfrm>
              <a:custGeom>
                <a:avLst/>
                <a:gdLst>
                  <a:gd name="connsiteX0" fmla="*/ 730091 w 733425"/>
                  <a:gd name="connsiteY0" fmla="*/ 330994 h 333375"/>
                  <a:gd name="connsiteX1" fmla="*/ 7144 w 733425"/>
                  <a:gd name="connsiteY1" fmla="*/ 305276 h 333375"/>
                  <a:gd name="connsiteX2" fmla="*/ 198596 w 733425"/>
                  <a:gd name="connsiteY2" fmla="*/ 7144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3425" h="333375">
                    <a:moveTo>
                      <a:pt x="730091" y="330994"/>
                    </a:moveTo>
                    <a:lnTo>
                      <a:pt x="7144" y="305276"/>
                    </a:lnTo>
                    <a:lnTo>
                      <a:pt x="198596" y="7144"/>
                    </a:lnTo>
                    <a:close/>
                  </a:path>
                </a:pathLst>
              </a:custGeom>
              <a:solidFill>
                <a:srgbClr val="5EBEE4">
                  <a:lumMod val="7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3" name="Freeform: Shape 14">
                <a:extLst>
                  <a:ext uri="{FF2B5EF4-FFF2-40B4-BE49-F238E27FC236}">
                    <a16:creationId xmlns="" xmlns:a16="http://schemas.microsoft.com/office/drawing/2014/main" id="{D92633D7-D0C2-417C-9461-9559C8CE68E8}"/>
                  </a:ext>
                </a:extLst>
              </p:cNvPr>
              <p:cNvSpPr/>
              <p:nvPr/>
            </p:nvSpPr>
            <p:spPr>
              <a:xfrm>
                <a:off x="5266044" y="5024043"/>
                <a:ext cx="1819275" cy="781050"/>
              </a:xfrm>
              <a:custGeom>
                <a:avLst/>
                <a:gdLst>
                  <a:gd name="connsiteX0" fmla="*/ 7144 w 1819275"/>
                  <a:gd name="connsiteY0" fmla="*/ 210026 h 781050"/>
                  <a:gd name="connsiteX1" fmla="*/ 1652111 w 1819275"/>
                  <a:gd name="connsiteY1" fmla="*/ 776764 h 781050"/>
                  <a:gd name="connsiteX2" fmla="*/ 1814036 w 1819275"/>
                  <a:gd name="connsiteY2" fmla="*/ 7144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9275" h="781050">
                    <a:moveTo>
                      <a:pt x="7144" y="210026"/>
                    </a:moveTo>
                    <a:lnTo>
                      <a:pt x="1652111" y="776764"/>
                    </a:lnTo>
                    <a:lnTo>
                      <a:pt x="1814036" y="7144"/>
                    </a:lnTo>
                    <a:close/>
                  </a:path>
                </a:pathLst>
              </a:custGeom>
              <a:solidFill>
                <a:srgbClr val="5EBE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4" name="Freeform: Shape 15">
                <a:extLst>
                  <a:ext uri="{FF2B5EF4-FFF2-40B4-BE49-F238E27FC236}">
                    <a16:creationId xmlns="" xmlns:a16="http://schemas.microsoft.com/office/drawing/2014/main" id="{716C971D-B04E-4997-98E7-0D28B39A7AE2}"/>
                  </a:ext>
                </a:extLst>
              </p:cNvPr>
              <p:cNvSpPr/>
              <p:nvPr/>
            </p:nvSpPr>
            <p:spPr>
              <a:xfrm>
                <a:off x="5266044" y="5140248"/>
                <a:ext cx="1790700" cy="304800"/>
              </a:xfrm>
              <a:custGeom>
                <a:avLst/>
                <a:gdLst>
                  <a:gd name="connsiteX0" fmla="*/ 7144 w 1790700"/>
                  <a:gd name="connsiteY0" fmla="*/ 93821 h 304800"/>
                  <a:gd name="connsiteX1" fmla="*/ 1727359 w 1790700"/>
                  <a:gd name="connsiteY1" fmla="*/ 305276 h 304800"/>
                  <a:gd name="connsiteX2" fmla="*/ 1792129 w 1790700"/>
                  <a:gd name="connsiteY2" fmla="*/ 7144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0700" h="304800">
                    <a:moveTo>
                      <a:pt x="7144" y="93821"/>
                    </a:moveTo>
                    <a:lnTo>
                      <a:pt x="1727359" y="305276"/>
                    </a:lnTo>
                    <a:lnTo>
                      <a:pt x="1792129" y="7144"/>
                    </a:lnTo>
                    <a:close/>
                  </a:path>
                </a:pathLst>
              </a:custGeom>
              <a:solidFill>
                <a:srgbClr val="5EBEE4">
                  <a:lumMod val="7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5" name="Freeform: Shape 16">
                <a:extLst>
                  <a:ext uri="{FF2B5EF4-FFF2-40B4-BE49-F238E27FC236}">
                    <a16:creationId xmlns="" xmlns:a16="http://schemas.microsoft.com/office/drawing/2014/main" id="{7EF1BC10-5394-4692-A653-21E97C02C741}"/>
                  </a:ext>
                </a:extLst>
              </p:cNvPr>
              <p:cNvSpPr/>
              <p:nvPr/>
            </p:nvSpPr>
            <p:spPr>
              <a:xfrm>
                <a:off x="5273188" y="3820965"/>
                <a:ext cx="2465101" cy="1458824"/>
              </a:xfrm>
              <a:custGeom>
                <a:avLst/>
                <a:gdLst>
                  <a:gd name="connsiteX0" fmla="*/ 92869 w 2847975"/>
                  <a:gd name="connsiteY0" fmla="*/ 282416 h 1504950"/>
                  <a:gd name="connsiteX1" fmla="*/ 2715101 w 2847975"/>
                  <a:gd name="connsiteY1" fmla="*/ 7144 h 1504950"/>
                  <a:gd name="connsiteX2" fmla="*/ 2843689 w 2847975"/>
                  <a:gd name="connsiteY2" fmla="*/ 1497806 h 1504950"/>
                  <a:gd name="connsiteX3" fmla="*/ 7144 w 2847975"/>
                  <a:gd name="connsiteY3" fmla="*/ 1452086 h 1504950"/>
                  <a:gd name="connsiteX0" fmla="*/ 85725 w 2836545"/>
                  <a:gd name="connsiteY0" fmla="*/ 243434 h 1458824"/>
                  <a:gd name="connsiteX1" fmla="*/ 2400189 w 2836545"/>
                  <a:gd name="connsiteY1" fmla="*/ 0 h 1458824"/>
                  <a:gd name="connsiteX2" fmla="*/ 2836545 w 2836545"/>
                  <a:gd name="connsiteY2" fmla="*/ 1458824 h 1458824"/>
                  <a:gd name="connsiteX3" fmla="*/ 0 w 2836545"/>
                  <a:gd name="connsiteY3" fmla="*/ 1413104 h 1458824"/>
                  <a:gd name="connsiteX4" fmla="*/ 85725 w 2836545"/>
                  <a:gd name="connsiteY4" fmla="*/ 243434 h 1458824"/>
                  <a:gd name="connsiteX0" fmla="*/ 85725 w 2465101"/>
                  <a:gd name="connsiteY0" fmla="*/ 243434 h 1458824"/>
                  <a:gd name="connsiteX1" fmla="*/ 2400189 w 2465101"/>
                  <a:gd name="connsiteY1" fmla="*/ 0 h 1458824"/>
                  <a:gd name="connsiteX2" fmla="*/ 2465101 w 2465101"/>
                  <a:gd name="connsiteY2" fmla="*/ 1458824 h 1458824"/>
                  <a:gd name="connsiteX3" fmla="*/ 0 w 2465101"/>
                  <a:gd name="connsiteY3" fmla="*/ 1413104 h 1458824"/>
                  <a:gd name="connsiteX4" fmla="*/ 85725 w 2465101"/>
                  <a:gd name="connsiteY4" fmla="*/ 243434 h 14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5101" h="1458824">
                    <a:moveTo>
                      <a:pt x="85725" y="243434"/>
                    </a:moveTo>
                    <a:lnTo>
                      <a:pt x="2400189" y="0"/>
                    </a:lnTo>
                    <a:lnTo>
                      <a:pt x="2465101" y="1458824"/>
                    </a:lnTo>
                    <a:lnTo>
                      <a:pt x="0" y="1413104"/>
                    </a:lnTo>
                    <a:lnTo>
                      <a:pt x="85725" y="243434"/>
                    </a:lnTo>
                    <a:close/>
                  </a:path>
                </a:pathLst>
              </a:custGeom>
              <a:solidFill>
                <a:srgbClr val="5EBE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60" name="Freeform: Shape 20">
              <a:extLst>
                <a:ext uri="{FF2B5EF4-FFF2-40B4-BE49-F238E27FC236}">
                  <a16:creationId xmlns="" xmlns:a16="http://schemas.microsoft.com/office/drawing/2014/main" id="{6BB05B07-7AC0-439B-831A-7713EFCBADB2}"/>
                </a:ext>
              </a:extLst>
            </p:cNvPr>
            <p:cNvSpPr/>
            <p:nvPr/>
          </p:nvSpPr>
          <p:spPr>
            <a:xfrm rot="1779947">
              <a:off x="3205947" y="3169645"/>
              <a:ext cx="247650" cy="238125"/>
            </a:xfrm>
            <a:custGeom>
              <a:avLst/>
              <a:gdLst>
                <a:gd name="connsiteX0" fmla="*/ 71914 w 247650"/>
                <a:gd name="connsiteY0" fmla="*/ 231934 h 238125"/>
                <a:gd name="connsiteX1" fmla="*/ 242411 w 247650"/>
                <a:gd name="connsiteY1" fmla="*/ 7144 h 238125"/>
                <a:gd name="connsiteX2" fmla="*/ 7144 w 247650"/>
                <a:gd name="connsiteY2" fmla="*/ 347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650" h="238125">
                  <a:moveTo>
                    <a:pt x="71914" y="231934"/>
                  </a:moveTo>
                  <a:lnTo>
                    <a:pt x="242411" y="7144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rgbClr val="5EBEE4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1" name="Freeform: Shape 21">
              <a:extLst>
                <a:ext uri="{FF2B5EF4-FFF2-40B4-BE49-F238E27FC236}">
                  <a16:creationId xmlns="" xmlns:a16="http://schemas.microsoft.com/office/drawing/2014/main" id="{77CA0A9A-B4C5-44E3-AD6F-D32EC651C94B}"/>
                </a:ext>
              </a:extLst>
            </p:cNvPr>
            <p:cNvSpPr/>
            <p:nvPr/>
          </p:nvSpPr>
          <p:spPr>
            <a:xfrm rot="20731799">
              <a:off x="3220235" y="3315378"/>
              <a:ext cx="409575" cy="342900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575" h="342900">
                  <a:moveTo>
                    <a:pt x="407194" y="7144"/>
                  </a:moveTo>
                  <a:lnTo>
                    <a:pt x="7144" y="270986"/>
                  </a:lnTo>
                  <a:lnTo>
                    <a:pt x="163354" y="338614"/>
                  </a:lnTo>
                  <a:close/>
                </a:path>
              </a:pathLst>
            </a:custGeom>
            <a:solidFill>
              <a:srgbClr val="5EBEE4">
                <a:lumMod val="7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2" name="Cross 61">
              <a:extLst>
                <a:ext uri="{FF2B5EF4-FFF2-40B4-BE49-F238E27FC236}">
                  <a16:creationId xmlns="" xmlns:a16="http://schemas.microsoft.com/office/drawing/2014/main" id="{F2C440BD-A1EE-4511-A092-66A0C3562169}"/>
                </a:ext>
              </a:extLst>
            </p:cNvPr>
            <p:cNvSpPr/>
            <p:nvPr/>
          </p:nvSpPr>
          <p:spPr>
            <a:xfrm rot="1642289">
              <a:off x="2894307" y="2939798"/>
              <a:ext cx="140339" cy="140339"/>
            </a:xfrm>
            <a:prstGeom prst="plus">
              <a:avLst>
                <a:gd name="adj" fmla="val 43777"/>
              </a:avLst>
            </a:prstGeom>
            <a:solidFill>
              <a:srgbClr val="5EBEE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Star: 5 Points 23">
              <a:extLst>
                <a:ext uri="{FF2B5EF4-FFF2-40B4-BE49-F238E27FC236}">
                  <a16:creationId xmlns="" xmlns:a16="http://schemas.microsoft.com/office/drawing/2014/main" id="{1567340D-C398-499C-B7C4-D71207E9DAA5}"/>
                </a:ext>
              </a:extLst>
            </p:cNvPr>
            <p:cNvSpPr/>
            <p:nvPr/>
          </p:nvSpPr>
          <p:spPr>
            <a:xfrm rot="1627316">
              <a:off x="3122393" y="3454277"/>
              <a:ext cx="155440" cy="155440"/>
            </a:xfrm>
            <a:prstGeom prst="star5">
              <a:avLst/>
            </a:prstGeom>
            <a:solidFill>
              <a:srgbClr val="5EBEE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4" name="Freeform: Shape 24">
              <a:extLst>
                <a:ext uri="{FF2B5EF4-FFF2-40B4-BE49-F238E27FC236}">
                  <a16:creationId xmlns="" xmlns:a16="http://schemas.microsoft.com/office/drawing/2014/main" id="{A2DAE22E-C2FD-42A4-82EB-6374FBA71F36}"/>
                </a:ext>
              </a:extLst>
            </p:cNvPr>
            <p:cNvSpPr/>
            <p:nvPr/>
          </p:nvSpPr>
          <p:spPr>
            <a:xfrm rot="160678" flipV="1">
              <a:off x="3216871" y="2860160"/>
              <a:ext cx="291865" cy="238731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  <a:gd name="connsiteX0" fmla="*/ 291865 w 291865"/>
                <a:gd name="connsiteY0" fmla="*/ 0 h 244921"/>
                <a:gd name="connsiteX1" fmla="*/ 0 w 291865"/>
                <a:gd name="connsiteY1" fmla="*/ 177293 h 244921"/>
                <a:gd name="connsiteX2" fmla="*/ 156210 w 291865"/>
                <a:gd name="connsiteY2" fmla="*/ 244921 h 244921"/>
                <a:gd name="connsiteX3" fmla="*/ 291865 w 291865"/>
                <a:gd name="connsiteY3" fmla="*/ 0 h 244921"/>
                <a:gd name="connsiteX0" fmla="*/ 291865 w 291865"/>
                <a:gd name="connsiteY0" fmla="*/ 0 h 202224"/>
                <a:gd name="connsiteX1" fmla="*/ 0 w 291865"/>
                <a:gd name="connsiteY1" fmla="*/ 177293 h 202224"/>
                <a:gd name="connsiteX2" fmla="*/ 138611 w 291865"/>
                <a:gd name="connsiteY2" fmla="*/ 202224 h 202224"/>
                <a:gd name="connsiteX3" fmla="*/ 291865 w 291865"/>
                <a:gd name="connsiteY3" fmla="*/ 0 h 2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865" h="202224">
                  <a:moveTo>
                    <a:pt x="291865" y="0"/>
                  </a:moveTo>
                  <a:lnTo>
                    <a:pt x="0" y="177293"/>
                  </a:lnTo>
                  <a:lnTo>
                    <a:pt x="138611" y="202224"/>
                  </a:lnTo>
                  <a:cubicBezTo>
                    <a:pt x="219891" y="91734"/>
                    <a:pt x="210585" y="110490"/>
                    <a:pt x="291865" y="0"/>
                  </a:cubicBezTo>
                  <a:close/>
                </a:path>
              </a:pathLst>
            </a:custGeom>
            <a:solidFill>
              <a:srgbClr val="5EBEE4">
                <a:lumMod val="7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56944" y="1711481"/>
            <a:ext cx="4283155" cy="830997"/>
            <a:chOff x="3979439" y="1601129"/>
            <a:chExt cx="4200358" cy="619706"/>
          </a:xfrm>
        </p:grpSpPr>
        <p:sp>
          <p:nvSpPr>
            <p:cNvPr id="76" name="Pentagon 12">
              <a:extLst>
                <a:ext uri="{FF2B5EF4-FFF2-40B4-BE49-F238E27FC236}">
                  <a16:creationId xmlns="" xmlns:a16="http://schemas.microsoft.com/office/drawing/2014/main" id="{95CA3CB6-1BED-4A7A-83CD-76823DC69392}"/>
                </a:ext>
              </a:extLst>
            </p:cNvPr>
            <p:cNvSpPr/>
            <p:nvPr/>
          </p:nvSpPr>
          <p:spPr>
            <a:xfrm rot="16200000">
              <a:off x="5723468" y="-115114"/>
              <a:ext cx="533839" cy="40218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Rounded Rectangle 15">
              <a:extLst>
                <a:ext uri="{FF2B5EF4-FFF2-40B4-BE49-F238E27FC236}">
                  <a16:creationId xmlns="" xmlns:a16="http://schemas.microsoft.com/office/drawing/2014/main" id="{3317DFC8-4FFE-4A26-9310-DD036E6995C9}"/>
                </a:ext>
              </a:extLst>
            </p:cNvPr>
            <p:cNvSpPr/>
            <p:nvPr/>
          </p:nvSpPr>
          <p:spPr>
            <a:xfrm rot="18900000">
              <a:off x="4055818" y="1670193"/>
              <a:ext cx="695805" cy="44331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Rounded Rectangle 16">
              <a:extLst>
                <a:ext uri="{FF2B5EF4-FFF2-40B4-BE49-F238E27FC236}">
                  <a16:creationId xmlns="" xmlns:a16="http://schemas.microsoft.com/office/drawing/2014/main" id="{3CE88172-0AF2-4E23-879D-5A2359023CD3}"/>
                </a:ext>
              </a:extLst>
            </p:cNvPr>
            <p:cNvSpPr/>
            <p:nvPr/>
          </p:nvSpPr>
          <p:spPr>
            <a:xfrm rot="18900000">
              <a:off x="4120615" y="1711477"/>
              <a:ext cx="566212" cy="360747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0DFA1691-FAD0-4A27-88C9-B84342CED132}"/>
                </a:ext>
              </a:extLst>
            </p:cNvPr>
            <p:cNvSpPr txBox="1"/>
            <p:nvPr/>
          </p:nvSpPr>
          <p:spPr>
            <a:xfrm>
              <a:off x="4196595" y="1794051"/>
              <a:ext cx="476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prstClr val="white">
                      <a:lumMod val="75000"/>
                      <a:lumOff val="25000"/>
                    </a:prstClr>
                  </a:solidFill>
                  <a:cs typeface="Arial" pitchFamily="34" charset="0"/>
                </a:rPr>
                <a:t>01</a:t>
              </a:r>
              <a:endParaRPr lang="ko-KR" altLang="en-US" b="1" dirty="0">
                <a:solidFill>
                  <a:prstClr val="white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8F68CF1D-A132-48F5-8041-165FCEE6F143}"/>
                </a:ext>
              </a:extLst>
            </p:cNvPr>
            <p:cNvSpPr txBox="1"/>
            <p:nvPr/>
          </p:nvSpPr>
          <p:spPr>
            <a:xfrm>
              <a:off x="4597605" y="1601129"/>
              <a:ext cx="3582192" cy="619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prstClr val="black"/>
                  </a:solidFill>
                  <a:cs typeface="Arial" pitchFamily="34" charset="0"/>
                </a:rPr>
                <a:t>LACK EXPERIENCE AND EXPERTISE IN THEIR FIELD AND ADVERTISING BRAND</a:t>
              </a:r>
              <a:endParaRPr lang="en-US" altLang="ko-KR" sz="1600" dirty="0">
                <a:solidFill>
                  <a:prstClr val="black"/>
                </a:solidFill>
                <a:cs typeface="Arial" pitchFamily="34" charset="0"/>
              </a:endParaRPr>
            </a:p>
          </p:txBody>
        </p:sp>
      </p:grpSp>
      <p:sp>
        <p:nvSpPr>
          <p:cNvPr id="84" name="Rounded Rectangle 15">
            <a:extLst>
              <a:ext uri="{FF2B5EF4-FFF2-40B4-BE49-F238E27FC236}">
                <a16:creationId xmlns="" xmlns:a16="http://schemas.microsoft.com/office/drawing/2014/main" id="{3317DFC8-4FFE-4A26-9310-DD036E6995C9}"/>
              </a:ext>
            </a:extLst>
          </p:cNvPr>
          <p:cNvSpPr/>
          <p:nvPr/>
        </p:nvSpPr>
        <p:spPr>
          <a:xfrm rot="18900000">
            <a:off x="2744259" y="132004"/>
            <a:ext cx="837070" cy="83707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704505" y="2722937"/>
            <a:ext cx="4609712" cy="799640"/>
            <a:chOff x="3225791" y="5067346"/>
            <a:chExt cx="4918370" cy="1008000"/>
          </a:xfrm>
        </p:grpSpPr>
        <p:sp>
          <p:nvSpPr>
            <p:cNvPr id="86" name="Pentagon 13">
              <a:extLst>
                <a:ext uri="{FF2B5EF4-FFF2-40B4-BE49-F238E27FC236}">
                  <a16:creationId xmlns="" xmlns:a16="http://schemas.microsoft.com/office/drawing/2014/main" id="{23BAFC3A-17AE-4DE7-AD09-1C3AF24D6F50}"/>
                </a:ext>
              </a:extLst>
            </p:cNvPr>
            <p:cNvSpPr/>
            <p:nvPr/>
          </p:nvSpPr>
          <p:spPr>
            <a:xfrm rot="16200000">
              <a:off x="5141010" y="3152127"/>
              <a:ext cx="1008000" cy="483843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7" name="Rounded Rectangle 19">
              <a:extLst>
                <a:ext uri="{FF2B5EF4-FFF2-40B4-BE49-F238E27FC236}">
                  <a16:creationId xmlns="" xmlns:a16="http://schemas.microsoft.com/office/drawing/2014/main" id="{56C488A5-F5AF-419B-90CB-5FA21E78DB2C}"/>
                </a:ext>
              </a:extLst>
            </p:cNvPr>
            <p:cNvSpPr/>
            <p:nvPr/>
          </p:nvSpPr>
          <p:spPr>
            <a:xfrm rot="18900000">
              <a:off x="3317677" y="5139858"/>
              <a:ext cx="837070" cy="8370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Rounded Rectangle 20">
              <a:extLst>
                <a:ext uri="{FF2B5EF4-FFF2-40B4-BE49-F238E27FC236}">
                  <a16:creationId xmlns="" xmlns:a16="http://schemas.microsoft.com/office/drawing/2014/main" id="{8D87409E-C939-4D0D-8C27-4D281B059F48}"/>
                </a:ext>
              </a:extLst>
            </p:cNvPr>
            <p:cNvSpPr/>
            <p:nvPr/>
          </p:nvSpPr>
          <p:spPr>
            <a:xfrm rot="18900000">
              <a:off x="3395629" y="5217810"/>
              <a:ext cx="681166" cy="681166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="" xmlns:a16="http://schemas.microsoft.com/office/drawing/2014/main" id="{B56828D4-A583-4821-AA05-F103336C573D}"/>
                </a:ext>
              </a:extLst>
            </p:cNvPr>
            <p:cNvSpPr txBox="1"/>
            <p:nvPr/>
          </p:nvSpPr>
          <p:spPr>
            <a:xfrm>
              <a:off x="3487036" y="5373727"/>
              <a:ext cx="498353" cy="465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prstClr val="white">
                      <a:lumMod val="75000"/>
                      <a:lumOff val="25000"/>
                    </a:prstClr>
                  </a:solidFill>
                  <a:cs typeface="Arial" pitchFamily="34" charset="0"/>
                </a:rPr>
                <a:t>02</a:t>
              </a:r>
              <a:endParaRPr lang="ko-KR" altLang="en-US" b="1" dirty="0">
                <a:solidFill>
                  <a:prstClr val="white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="" xmlns:a16="http://schemas.microsoft.com/office/drawing/2014/main" id="{2D994D1F-0EC6-4D40-A1FF-C24345FADD6A}"/>
                </a:ext>
              </a:extLst>
            </p:cNvPr>
            <p:cNvSpPr txBox="1"/>
            <p:nvPr/>
          </p:nvSpPr>
          <p:spPr>
            <a:xfrm>
              <a:off x="4206421" y="5222836"/>
              <a:ext cx="3937740" cy="581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prstClr val="black"/>
                  </a:solidFill>
                  <a:cs typeface="Arial" pitchFamily="34" charset="0"/>
                </a:rPr>
                <a:t>LACK OF TRUST</a:t>
              </a:r>
              <a:endParaRPr lang="en-US" altLang="ko-KR" sz="2400" dirty="0">
                <a:solidFill>
                  <a:prstClr val="black"/>
                </a:solidFill>
                <a:cs typeface="Arial" pitchFamily="34" charset="0"/>
              </a:endParaRPr>
            </a:p>
          </p:txBody>
        </p:sp>
      </p:grpSp>
      <p:pic>
        <p:nvPicPr>
          <p:cNvPr id="93" name="Picture 2" descr="E:\002-KIMS BUSINESS\007-04-1-FIVERR\01-PPT-TEMPLATE\COVER-PSD\05-cut-01.png">
            <a:extLst>
              <a:ext uri="{FF2B5EF4-FFF2-40B4-BE49-F238E27FC236}">
                <a16:creationId xmlns="" xmlns:a16="http://schemas.microsoft.com/office/drawing/2014/main" id="{D2CDFDE9-F391-4175-B8F3-C5AE24D59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37362" y="2847109"/>
            <a:ext cx="5040000" cy="2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ounded Rectangle 19">
            <a:extLst>
              <a:ext uri="{FF2B5EF4-FFF2-40B4-BE49-F238E27FC236}">
                <a16:creationId xmlns="" xmlns:a16="http://schemas.microsoft.com/office/drawing/2014/main" id="{56C488A5-F5AF-419B-90CB-5FA21E78DB2C}"/>
              </a:ext>
            </a:extLst>
          </p:cNvPr>
          <p:cNvSpPr/>
          <p:nvPr/>
        </p:nvSpPr>
        <p:spPr>
          <a:xfrm rot="18900000">
            <a:off x="3704043" y="-36515"/>
            <a:ext cx="1347632" cy="14324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xmlns="" id="{F8E277DE-E7C7-4E85-808D-4D24DF307A23}"/>
              </a:ext>
            </a:extLst>
          </p:cNvPr>
          <p:cNvSpPr/>
          <p:nvPr/>
        </p:nvSpPr>
        <p:spPr>
          <a:xfrm>
            <a:off x="2958081" y="5984397"/>
            <a:ext cx="2390311" cy="650644"/>
          </a:xfrm>
          <a:prstGeom prst="rect">
            <a:avLst/>
          </a:prstGeom>
          <a:solidFill>
            <a:srgbClr val="5EBEE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C781E7EF-B292-4EBC-947B-B05F0A1E82DD}"/>
              </a:ext>
            </a:extLst>
          </p:cNvPr>
          <p:cNvSpPr/>
          <p:nvPr/>
        </p:nvSpPr>
        <p:spPr>
          <a:xfrm>
            <a:off x="6361968" y="5978055"/>
            <a:ext cx="2387395" cy="656986"/>
          </a:xfrm>
          <a:prstGeom prst="rect">
            <a:avLst/>
          </a:prstGeom>
          <a:solidFill>
            <a:srgbClr val="98DC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09382C0D-7285-40A4-9D9A-6736F37897A6}"/>
              </a:ext>
            </a:extLst>
          </p:cNvPr>
          <p:cNvSpPr txBox="1"/>
          <p:nvPr/>
        </p:nvSpPr>
        <p:spPr>
          <a:xfrm>
            <a:off x="3134303" y="5911369"/>
            <a:ext cx="2071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b="1" dirty="0" smtClean="0">
                <a:latin typeface="Arial"/>
                <a:cs typeface="Arial" pitchFamily="34" charset="0"/>
              </a:rPr>
              <a:t>INNOVATORS, INVENTORS</a:t>
            </a:r>
          </a:p>
          <a:p>
            <a:pPr algn="ctr"/>
            <a:r>
              <a:rPr lang="en-GB" altLang="ko-KR" sz="1600" b="1" dirty="0" smtClean="0">
                <a:latin typeface="Arial"/>
                <a:cs typeface="Arial" pitchFamily="34" charset="0"/>
              </a:rPr>
              <a:t>AND ARTISANS</a:t>
            </a:r>
            <a:endParaRPr lang="ko-KR" altLang="en-US" sz="1600" b="1" dirty="0">
              <a:latin typeface="Arial"/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09382C0D-7285-40A4-9D9A-6736F37897A6}"/>
              </a:ext>
            </a:extLst>
          </p:cNvPr>
          <p:cNvSpPr txBox="1"/>
          <p:nvPr/>
        </p:nvSpPr>
        <p:spPr>
          <a:xfrm>
            <a:off x="6516135" y="6100513"/>
            <a:ext cx="207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Arial"/>
                <a:cs typeface="Arial" pitchFamily="34" charset="0"/>
              </a:rPr>
              <a:t>INVESTORS.  </a:t>
            </a:r>
            <a:r>
              <a:rPr lang="ko-KR" altLang="en-US" sz="2000" b="1" dirty="0" smtClean="0">
                <a:latin typeface="Arial"/>
                <a:cs typeface="Arial" pitchFamily="34" charset="0"/>
              </a:rPr>
              <a:t>  </a:t>
            </a:r>
            <a:r>
              <a:rPr lang="en-US" altLang="ko-KR" sz="2000" b="1" dirty="0" smtClean="0">
                <a:latin typeface="Arial"/>
                <a:cs typeface="Arial" pitchFamily="34" charset="0"/>
              </a:rPr>
              <a:t> </a:t>
            </a:r>
            <a:endParaRPr lang="ko-KR" altLang="en-US" sz="2000" b="1" dirty="0">
              <a:latin typeface="Arial"/>
              <a:cs typeface="Arial" pitchFamily="34" charset="0"/>
            </a:endParaRPr>
          </a:p>
        </p:txBody>
      </p:sp>
      <p:sp>
        <p:nvSpPr>
          <p:cNvPr id="100" name="Text Placeholder 1"/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PROBLEM IDENTIFIED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1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289805" y="3290783"/>
            <a:ext cx="672794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SHE HACKS BOOTCAMP</a:t>
            </a:r>
          </a:p>
          <a:p>
            <a:pPr algn="ctr"/>
            <a:r>
              <a:rPr lang="en-US" altLang="ko-K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Cohort 11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470390" y="4657056"/>
            <a:ext cx="577699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/>
            <a:r>
              <a:rPr lang="en-US" altLang="ko-KR" sz="1867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THANK YOU FOR LISTENING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5E2ACF8F-412B-4259-9576-1D195438BE9E}"/>
              </a:ext>
            </a:extLst>
          </p:cNvPr>
          <p:cNvGrpSpPr/>
          <p:nvPr/>
        </p:nvGrpSpPr>
        <p:grpSpPr>
          <a:xfrm>
            <a:off x="1607538" y="1186025"/>
            <a:ext cx="4328528" cy="3899363"/>
            <a:chOff x="2894307" y="788255"/>
            <a:chExt cx="5026316" cy="4527967"/>
          </a:xfrm>
        </p:grpSpPr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120A5C67-A09E-41E0-8719-B15397341675}"/>
                </a:ext>
              </a:extLst>
            </p:cNvPr>
            <p:cNvGrpSpPr/>
            <p:nvPr/>
          </p:nvGrpSpPr>
          <p:grpSpPr>
            <a:xfrm>
              <a:off x="3617375" y="788255"/>
              <a:ext cx="4303248" cy="4527967"/>
              <a:chOff x="5266044" y="3820965"/>
              <a:chExt cx="2472245" cy="2601348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B4C59625-C7FB-408D-B215-BD166DC61295}"/>
                  </a:ext>
                </a:extLst>
              </p:cNvPr>
              <p:cNvSpPr/>
              <p:nvPr/>
            </p:nvSpPr>
            <p:spPr>
              <a:xfrm>
                <a:off x="6011852" y="5793663"/>
                <a:ext cx="266700" cy="628650"/>
              </a:xfrm>
              <a:custGeom>
                <a:avLst/>
                <a:gdLst>
                  <a:gd name="connsiteX0" fmla="*/ 7144 w 266700"/>
                  <a:gd name="connsiteY0" fmla="*/ 243364 h 628650"/>
                  <a:gd name="connsiteX1" fmla="*/ 259556 w 266700"/>
                  <a:gd name="connsiteY1" fmla="*/ 627221 h 628650"/>
                  <a:gd name="connsiteX2" fmla="*/ 193834 w 266700"/>
                  <a:gd name="connsiteY2" fmla="*/ 7144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00" h="628650">
                    <a:moveTo>
                      <a:pt x="7144" y="243364"/>
                    </a:moveTo>
                    <a:lnTo>
                      <a:pt x="259556" y="627221"/>
                    </a:lnTo>
                    <a:lnTo>
                      <a:pt x="19383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="" xmlns:a16="http://schemas.microsoft.com/office/drawing/2014/main" id="{40908E7C-5307-428C-9E05-94ABF7F940A2}"/>
                  </a:ext>
                </a:extLst>
              </p:cNvPr>
              <p:cNvSpPr/>
              <p:nvPr/>
            </p:nvSpPr>
            <p:spPr>
              <a:xfrm>
                <a:off x="6016614" y="5793663"/>
                <a:ext cx="228600" cy="342900"/>
              </a:xfrm>
              <a:custGeom>
                <a:avLst/>
                <a:gdLst>
                  <a:gd name="connsiteX0" fmla="*/ 7144 w 228600"/>
                  <a:gd name="connsiteY0" fmla="*/ 243364 h 342900"/>
                  <a:gd name="connsiteX1" fmla="*/ 224314 w 228600"/>
                  <a:gd name="connsiteY1" fmla="*/ 340519 h 342900"/>
                  <a:gd name="connsiteX2" fmla="*/ 189071 w 228600"/>
                  <a:gd name="connsiteY2" fmla="*/ 7144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342900">
                    <a:moveTo>
                      <a:pt x="7144" y="243364"/>
                    </a:moveTo>
                    <a:lnTo>
                      <a:pt x="224314" y="340519"/>
                    </a:lnTo>
                    <a:lnTo>
                      <a:pt x="189071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5098541D-8915-4926-8EAA-271CB0CCF89D}"/>
                  </a:ext>
                </a:extLst>
              </p:cNvPr>
              <p:cNvSpPr/>
              <p:nvPr/>
            </p:nvSpPr>
            <p:spPr>
              <a:xfrm>
                <a:off x="6002327" y="5438381"/>
                <a:ext cx="914400" cy="609600"/>
              </a:xfrm>
              <a:custGeom>
                <a:avLst/>
                <a:gdLst>
                  <a:gd name="connsiteX0" fmla="*/ 915829 w 914400"/>
                  <a:gd name="connsiteY0" fmla="*/ 362426 h 609600"/>
                  <a:gd name="connsiteX1" fmla="*/ 7144 w 914400"/>
                  <a:gd name="connsiteY1" fmla="*/ 603409 h 609600"/>
                  <a:gd name="connsiteX2" fmla="*/ 411004 w 914400"/>
                  <a:gd name="connsiteY2" fmla="*/ 714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609600">
                    <a:moveTo>
                      <a:pt x="915829" y="362426"/>
                    </a:moveTo>
                    <a:lnTo>
                      <a:pt x="7144" y="603409"/>
                    </a:lnTo>
                    <a:lnTo>
                      <a:pt x="41100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="" xmlns:a16="http://schemas.microsoft.com/office/drawing/2014/main" id="{E487868F-3510-4147-938A-BE68F2183A54}"/>
                  </a:ext>
                </a:extLst>
              </p:cNvPr>
              <p:cNvSpPr/>
              <p:nvPr/>
            </p:nvSpPr>
            <p:spPr>
              <a:xfrm>
                <a:off x="6188064" y="5469813"/>
                <a:ext cx="733425" cy="333375"/>
              </a:xfrm>
              <a:custGeom>
                <a:avLst/>
                <a:gdLst>
                  <a:gd name="connsiteX0" fmla="*/ 730091 w 733425"/>
                  <a:gd name="connsiteY0" fmla="*/ 330994 h 333375"/>
                  <a:gd name="connsiteX1" fmla="*/ 7144 w 733425"/>
                  <a:gd name="connsiteY1" fmla="*/ 305276 h 333375"/>
                  <a:gd name="connsiteX2" fmla="*/ 198596 w 733425"/>
                  <a:gd name="connsiteY2" fmla="*/ 7144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3425" h="333375">
                    <a:moveTo>
                      <a:pt x="730091" y="330994"/>
                    </a:moveTo>
                    <a:lnTo>
                      <a:pt x="7144" y="305276"/>
                    </a:lnTo>
                    <a:lnTo>
                      <a:pt x="198596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D92633D7-D0C2-417C-9461-9559C8CE68E8}"/>
                  </a:ext>
                </a:extLst>
              </p:cNvPr>
              <p:cNvSpPr/>
              <p:nvPr/>
            </p:nvSpPr>
            <p:spPr>
              <a:xfrm>
                <a:off x="5266044" y="5024043"/>
                <a:ext cx="1819275" cy="781050"/>
              </a:xfrm>
              <a:custGeom>
                <a:avLst/>
                <a:gdLst>
                  <a:gd name="connsiteX0" fmla="*/ 7144 w 1819275"/>
                  <a:gd name="connsiteY0" fmla="*/ 210026 h 781050"/>
                  <a:gd name="connsiteX1" fmla="*/ 1652111 w 1819275"/>
                  <a:gd name="connsiteY1" fmla="*/ 776764 h 781050"/>
                  <a:gd name="connsiteX2" fmla="*/ 1814036 w 1819275"/>
                  <a:gd name="connsiteY2" fmla="*/ 7144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9275" h="781050">
                    <a:moveTo>
                      <a:pt x="7144" y="210026"/>
                    </a:moveTo>
                    <a:lnTo>
                      <a:pt x="1652111" y="776764"/>
                    </a:lnTo>
                    <a:lnTo>
                      <a:pt x="1814036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716C971D-B04E-4997-98E7-0D28B39A7AE2}"/>
                  </a:ext>
                </a:extLst>
              </p:cNvPr>
              <p:cNvSpPr/>
              <p:nvPr/>
            </p:nvSpPr>
            <p:spPr>
              <a:xfrm>
                <a:off x="5266044" y="5140248"/>
                <a:ext cx="1790700" cy="304800"/>
              </a:xfrm>
              <a:custGeom>
                <a:avLst/>
                <a:gdLst>
                  <a:gd name="connsiteX0" fmla="*/ 7144 w 1790700"/>
                  <a:gd name="connsiteY0" fmla="*/ 93821 h 304800"/>
                  <a:gd name="connsiteX1" fmla="*/ 1727359 w 1790700"/>
                  <a:gd name="connsiteY1" fmla="*/ 305276 h 304800"/>
                  <a:gd name="connsiteX2" fmla="*/ 1792129 w 1790700"/>
                  <a:gd name="connsiteY2" fmla="*/ 7144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0700" h="304800">
                    <a:moveTo>
                      <a:pt x="7144" y="93821"/>
                    </a:moveTo>
                    <a:lnTo>
                      <a:pt x="1727359" y="305276"/>
                    </a:lnTo>
                    <a:lnTo>
                      <a:pt x="1792129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="" xmlns:a16="http://schemas.microsoft.com/office/drawing/2014/main" id="{7EF1BC10-5394-4692-A653-21E97C02C741}"/>
                  </a:ext>
                </a:extLst>
              </p:cNvPr>
              <p:cNvSpPr/>
              <p:nvPr/>
            </p:nvSpPr>
            <p:spPr>
              <a:xfrm>
                <a:off x="5273188" y="3820965"/>
                <a:ext cx="2465101" cy="1458824"/>
              </a:xfrm>
              <a:custGeom>
                <a:avLst/>
                <a:gdLst>
                  <a:gd name="connsiteX0" fmla="*/ 92869 w 2847975"/>
                  <a:gd name="connsiteY0" fmla="*/ 282416 h 1504950"/>
                  <a:gd name="connsiteX1" fmla="*/ 2715101 w 2847975"/>
                  <a:gd name="connsiteY1" fmla="*/ 7144 h 1504950"/>
                  <a:gd name="connsiteX2" fmla="*/ 2843689 w 2847975"/>
                  <a:gd name="connsiteY2" fmla="*/ 1497806 h 1504950"/>
                  <a:gd name="connsiteX3" fmla="*/ 7144 w 2847975"/>
                  <a:gd name="connsiteY3" fmla="*/ 1452086 h 1504950"/>
                  <a:gd name="connsiteX0" fmla="*/ 85725 w 2836545"/>
                  <a:gd name="connsiteY0" fmla="*/ 243434 h 1458824"/>
                  <a:gd name="connsiteX1" fmla="*/ 2400189 w 2836545"/>
                  <a:gd name="connsiteY1" fmla="*/ 0 h 1458824"/>
                  <a:gd name="connsiteX2" fmla="*/ 2836545 w 2836545"/>
                  <a:gd name="connsiteY2" fmla="*/ 1458824 h 1458824"/>
                  <a:gd name="connsiteX3" fmla="*/ 0 w 2836545"/>
                  <a:gd name="connsiteY3" fmla="*/ 1413104 h 1458824"/>
                  <a:gd name="connsiteX4" fmla="*/ 85725 w 2836545"/>
                  <a:gd name="connsiteY4" fmla="*/ 243434 h 1458824"/>
                  <a:gd name="connsiteX0" fmla="*/ 85725 w 2465101"/>
                  <a:gd name="connsiteY0" fmla="*/ 243434 h 1458824"/>
                  <a:gd name="connsiteX1" fmla="*/ 2400189 w 2465101"/>
                  <a:gd name="connsiteY1" fmla="*/ 0 h 1458824"/>
                  <a:gd name="connsiteX2" fmla="*/ 2465101 w 2465101"/>
                  <a:gd name="connsiteY2" fmla="*/ 1458824 h 1458824"/>
                  <a:gd name="connsiteX3" fmla="*/ 0 w 2465101"/>
                  <a:gd name="connsiteY3" fmla="*/ 1413104 h 1458824"/>
                  <a:gd name="connsiteX4" fmla="*/ 85725 w 2465101"/>
                  <a:gd name="connsiteY4" fmla="*/ 243434 h 14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5101" h="1458824">
                    <a:moveTo>
                      <a:pt x="85725" y="243434"/>
                    </a:moveTo>
                    <a:lnTo>
                      <a:pt x="2400189" y="0"/>
                    </a:lnTo>
                    <a:lnTo>
                      <a:pt x="2465101" y="1458824"/>
                    </a:lnTo>
                    <a:lnTo>
                      <a:pt x="0" y="1413104"/>
                    </a:lnTo>
                    <a:lnTo>
                      <a:pt x="85725" y="24343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" name="Graphic 1">
              <a:extLst>
                <a:ext uri="{FF2B5EF4-FFF2-40B4-BE49-F238E27FC236}">
                  <a16:creationId xmlns="" xmlns:a16="http://schemas.microsoft.com/office/drawing/2014/main" id="{385AF47D-DB83-4820-89B5-2D40EABBBE88}"/>
                </a:ext>
              </a:extLst>
            </p:cNvPr>
            <p:cNvGrpSpPr/>
            <p:nvPr/>
          </p:nvGrpSpPr>
          <p:grpSpPr>
            <a:xfrm>
              <a:off x="4341996" y="1437532"/>
              <a:ext cx="3010339" cy="1452866"/>
              <a:chOff x="-383417" y="1301444"/>
              <a:chExt cx="4933950" cy="2381250"/>
            </a:xfrm>
            <a:solidFill>
              <a:schemeClr val="bg1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="" xmlns:a16="http://schemas.microsoft.com/office/drawing/2014/main" id="{C1EF68EA-E791-4B82-B4A5-A236DB09FCD3}"/>
                  </a:ext>
                </a:extLst>
              </p:cNvPr>
              <p:cNvSpPr/>
              <p:nvPr/>
            </p:nvSpPr>
            <p:spPr>
              <a:xfrm>
                <a:off x="2824127" y="1298110"/>
                <a:ext cx="1724025" cy="2381250"/>
              </a:xfrm>
              <a:custGeom>
                <a:avLst/>
                <a:gdLst>
                  <a:gd name="connsiteX0" fmla="*/ 1654969 w 1724025"/>
                  <a:gd name="connsiteY0" fmla="*/ 531971 h 2381250"/>
                  <a:gd name="connsiteX1" fmla="*/ 1470184 w 1724025"/>
                  <a:gd name="connsiteY1" fmla="*/ 258604 h 2381250"/>
                  <a:gd name="connsiteX2" fmla="*/ 1199674 w 1724025"/>
                  <a:gd name="connsiteY2" fmla="*/ 74771 h 2381250"/>
                  <a:gd name="connsiteX3" fmla="*/ 866299 w 1724025"/>
                  <a:gd name="connsiteY3" fmla="*/ 7144 h 2381250"/>
                  <a:gd name="connsiteX4" fmla="*/ 531971 w 1724025"/>
                  <a:gd name="connsiteY4" fmla="*/ 74771 h 2381250"/>
                  <a:gd name="connsiteX5" fmla="*/ 426244 w 1724025"/>
                  <a:gd name="connsiteY5" fmla="*/ 128111 h 2381250"/>
                  <a:gd name="connsiteX6" fmla="*/ 370046 w 1724025"/>
                  <a:gd name="connsiteY6" fmla="*/ 164306 h 2381250"/>
                  <a:gd name="connsiteX7" fmla="*/ 258604 w 1724025"/>
                  <a:gd name="connsiteY7" fmla="*/ 257651 h 2381250"/>
                  <a:gd name="connsiteX8" fmla="*/ 74771 w 1724025"/>
                  <a:gd name="connsiteY8" fmla="*/ 531019 h 2381250"/>
                  <a:gd name="connsiteX9" fmla="*/ 67151 w 1724025"/>
                  <a:gd name="connsiteY9" fmla="*/ 549116 h 2381250"/>
                  <a:gd name="connsiteX10" fmla="*/ 7144 w 1724025"/>
                  <a:gd name="connsiteY10" fmla="*/ 865346 h 2381250"/>
                  <a:gd name="connsiteX11" fmla="*/ 66199 w 1724025"/>
                  <a:gd name="connsiteY11" fmla="*/ 1181576 h 2381250"/>
                  <a:gd name="connsiteX12" fmla="*/ 230029 w 1724025"/>
                  <a:gd name="connsiteY12" fmla="*/ 1441609 h 2381250"/>
                  <a:gd name="connsiteX13" fmla="*/ 230981 w 1724025"/>
                  <a:gd name="connsiteY13" fmla="*/ 1442561 h 2381250"/>
                  <a:gd name="connsiteX14" fmla="*/ 370046 w 1724025"/>
                  <a:gd name="connsiteY14" fmla="*/ 1563529 h 2381250"/>
                  <a:gd name="connsiteX15" fmla="*/ 426244 w 1724025"/>
                  <a:gd name="connsiteY15" fmla="*/ 1598771 h 2381250"/>
                  <a:gd name="connsiteX16" fmla="*/ 478631 w 1724025"/>
                  <a:gd name="connsiteY16" fmla="*/ 1628299 h 2381250"/>
                  <a:gd name="connsiteX17" fmla="*/ 782479 w 1724025"/>
                  <a:gd name="connsiteY17" fmla="*/ 1717834 h 2381250"/>
                  <a:gd name="connsiteX18" fmla="*/ 449104 w 1724025"/>
                  <a:gd name="connsiteY18" fmla="*/ 2379821 h 2381250"/>
                  <a:gd name="connsiteX19" fmla="*/ 1059656 w 1724025"/>
                  <a:gd name="connsiteY19" fmla="*/ 2379821 h 2381250"/>
                  <a:gd name="connsiteX20" fmla="*/ 1641634 w 1724025"/>
                  <a:gd name="connsiteY20" fmla="*/ 1233011 h 2381250"/>
                  <a:gd name="connsiteX21" fmla="*/ 1722596 w 1724025"/>
                  <a:gd name="connsiteY21" fmla="*/ 865346 h 2381250"/>
                  <a:gd name="connsiteX22" fmla="*/ 1654969 w 1724025"/>
                  <a:gd name="connsiteY22" fmla="*/ 531971 h 2381250"/>
                  <a:gd name="connsiteX23" fmla="*/ 1086326 w 1724025"/>
                  <a:gd name="connsiteY23" fmla="*/ 1085374 h 2381250"/>
                  <a:gd name="connsiteX24" fmla="*/ 867251 w 1724025"/>
                  <a:gd name="connsiteY24" fmla="*/ 1175861 h 2381250"/>
                  <a:gd name="connsiteX25" fmla="*/ 745331 w 1724025"/>
                  <a:gd name="connsiteY25" fmla="*/ 1151096 h 2381250"/>
                  <a:gd name="connsiteX26" fmla="*/ 645319 w 1724025"/>
                  <a:gd name="connsiteY26" fmla="*/ 1085374 h 2381250"/>
                  <a:gd name="connsiteX27" fmla="*/ 577691 w 1724025"/>
                  <a:gd name="connsiteY27" fmla="*/ 987266 h 2381250"/>
                  <a:gd name="connsiteX28" fmla="*/ 553879 w 1724025"/>
                  <a:gd name="connsiteY28" fmla="*/ 866299 h 2381250"/>
                  <a:gd name="connsiteX29" fmla="*/ 577691 w 1724025"/>
                  <a:gd name="connsiteY29" fmla="*/ 744379 h 2381250"/>
                  <a:gd name="connsiteX30" fmla="*/ 645319 w 1724025"/>
                  <a:gd name="connsiteY30" fmla="*/ 644366 h 2381250"/>
                  <a:gd name="connsiteX31" fmla="*/ 745331 w 1724025"/>
                  <a:gd name="connsiteY31" fmla="*/ 576739 h 2381250"/>
                  <a:gd name="connsiteX32" fmla="*/ 867251 w 1724025"/>
                  <a:gd name="connsiteY32" fmla="*/ 551974 h 2381250"/>
                  <a:gd name="connsiteX33" fmla="*/ 988219 w 1724025"/>
                  <a:gd name="connsiteY33" fmla="*/ 576739 h 2381250"/>
                  <a:gd name="connsiteX34" fmla="*/ 1086326 w 1724025"/>
                  <a:gd name="connsiteY34" fmla="*/ 644366 h 2381250"/>
                  <a:gd name="connsiteX35" fmla="*/ 1153001 w 1724025"/>
                  <a:gd name="connsiteY35" fmla="*/ 744379 h 2381250"/>
                  <a:gd name="connsiteX36" fmla="*/ 1176814 w 1724025"/>
                  <a:gd name="connsiteY36" fmla="*/ 866299 h 2381250"/>
                  <a:gd name="connsiteX37" fmla="*/ 1086326 w 1724025"/>
                  <a:gd name="connsiteY37" fmla="*/ 1085374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24025" h="2381250">
                    <a:moveTo>
                      <a:pt x="1654969" y="531971"/>
                    </a:moveTo>
                    <a:cubicBezTo>
                      <a:pt x="1610201" y="427196"/>
                      <a:pt x="1548289" y="336709"/>
                      <a:pt x="1470184" y="258604"/>
                    </a:cubicBezTo>
                    <a:cubicBezTo>
                      <a:pt x="1393031" y="181451"/>
                      <a:pt x="1302544" y="119539"/>
                      <a:pt x="1199674" y="74771"/>
                    </a:cubicBezTo>
                    <a:cubicBezTo>
                      <a:pt x="1095851" y="29051"/>
                      <a:pt x="985361" y="7144"/>
                      <a:pt x="866299" y="7144"/>
                    </a:cubicBezTo>
                    <a:cubicBezTo>
                      <a:pt x="748189" y="7144"/>
                      <a:pt x="636746" y="30004"/>
                      <a:pt x="531971" y="74771"/>
                    </a:cubicBezTo>
                    <a:cubicBezTo>
                      <a:pt x="494824" y="90964"/>
                      <a:pt x="459581" y="108109"/>
                      <a:pt x="426244" y="128111"/>
                    </a:cubicBezTo>
                    <a:cubicBezTo>
                      <a:pt x="407194" y="140494"/>
                      <a:pt x="388144" y="151924"/>
                      <a:pt x="370046" y="164306"/>
                    </a:cubicBezTo>
                    <a:cubicBezTo>
                      <a:pt x="330041" y="192881"/>
                      <a:pt x="293846" y="223361"/>
                      <a:pt x="258604" y="257651"/>
                    </a:cubicBezTo>
                    <a:cubicBezTo>
                      <a:pt x="181451" y="335756"/>
                      <a:pt x="119539" y="426244"/>
                      <a:pt x="74771" y="531019"/>
                    </a:cubicBezTo>
                    <a:cubicBezTo>
                      <a:pt x="71914" y="536734"/>
                      <a:pt x="69056" y="542449"/>
                      <a:pt x="67151" y="549116"/>
                    </a:cubicBezTo>
                    <a:cubicBezTo>
                      <a:pt x="27146" y="648176"/>
                      <a:pt x="7144" y="752951"/>
                      <a:pt x="7144" y="865346"/>
                    </a:cubicBezTo>
                    <a:cubicBezTo>
                      <a:pt x="7144" y="976789"/>
                      <a:pt x="27146" y="1082516"/>
                      <a:pt x="66199" y="1181576"/>
                    </a:cubicBezTo>
                    <a:cubicBezTo>
                      <a:pt x="106204" y="1279684"/>
                      <a:pt x="160496" y="1366361"/>
                      <a:pt x="230029" y="1441609"/>
                    </a:cubicBezTo>
                    <a:cubicBezTo>
                      <a:pt x="230981" y="1442561"/>
                      <a:pt x="230981" y="1442561"/>
                      <a:pt x="230981" y="1442561"/>
                    </a:cubicBezTo>
                    <a:cubicBezTo>
                      <a:pt x="272891" y="1487329"/>
                      <a:pt x="318611" y="1527334"/>
                      <a:pt x="370046" y="1563529"/>
                    </a:cubicBezTo>
                    <a:cubicBezTo>
                      <a:pt x="388144" y="1575911"/>
                      <a:pt x="407194" y="1588294"/>
                      <a:pt x="426244" y="1598771"/>
                    </a:cubicBezTo>
                    <a:cubicBezTo>
                      <a:pt x="442436" y="1609249"/>
                      <a:pt x="460534" y="1618774"/>
                      <a:pt x="478631" y="1628299"/>
                    </a:cubicBezTo>
                    <a:cubicBezTo>
                      <a:pt x="572929" y="1676876"/>
                      <a:pt x="674846" y="1706404"/>
                      <a:pt x="782479" y="1717834"/>
                    </a:cubicBezTo>
                    <a:lnTo>
                      <a:pt x="449104" y="2379821"/>
                    </a:lnTo>
                    <a:lnTo>
                      <a:pt x="1059656" y="2379821"/>
                    </a:lnTo>
                    <a:lnTo>
                      <a:pt x="1641634" y="1233011"/>
                    </a:lnTo>
                    <a:cubicBezTo>
                      <a:pt x="1694974" y="1114901"/>
                      <a:pt x="1722596" y="992029"/>
                      <a:pt x="1722596" y="865346"/>
                    </a:cubicBezTo>
                    <a:cubicBezTo>
                      <a:pt x="1723549" y="747236"/>
                      <a:pt x="1700689" y="636746"/>
                      <a:pt x="1654969" y="531971"/>
                    </a:cubicBezTo>
                    <a:close/>
                    <a:moveTo>
                      <a:pt x="1086326" y="1085374"/>
                    </a:moveTo>
                    <a:cubicBezTo>
                      <a:pt x="1026319" y="1146334"/>
                      <a:pt x="952976" y="1175861"/>
                      <a:pt x="867251" y="1175861"/>
                    </a:cubicBezTo>
                    <a:cubicBezTo>
                      <a:pt x="824389" y="1175861"/>
                      <a:pt x="784384" y="1168241"/>
                      <a:pt x="745331" y="1151096"/>
                    </a:cubicBezTo>
                    <a:cubicBezTo>
                      <a:pt x="707231" y="1134904"/>
                      <a:pt x="674846" y="1112996"/>
                      <a:pt x="645319" y="1085374"/>
                    </a:cubicBezTo>
                    <a:cubicBezTo>
                      <a:pt x="615791" y="1057751"/>
                      <a:pt x="593884" y="1024414"/>
                      <a:pt x="577691" y="987266"/>
                    </a:cubicBezTo>
                    <a:cubicBezTo>
                      <a:pt x="561499" y="949166"/>
                      <a:pt x="553879" y="909161"/>
                      <a:pt x="553879" y="866299"/>
                    </a:cubicBezTo>
                    <a:cubicBezTo>
                      <a:pt x="553879" y="822484"/>
                      <a:pt x="561499" y="782479"/>
                      <a:pt x="577691" y="744379"/>
                    </a:cubicBezTo>
                    <a:cubicBezTo>
                      <a:pt x="593884" y="706279"/>
                      <a:pt x="616744" y="673894"/>
                      <a:pt x="645319" y="644366"/>
                    </a:cubicBezTo>
                    <a:cubicBezTo>
                      <a:pt x="674846" y="614839"/>
                      <a:pt x="707231" y="591979"/>
                      <a:pt x="745331" y="576739"/>
                    </a:cubicBezTo>
                    <a:cubicBezTo>
                      <a:pt x="783431" y="560546"/>
                      <a:pt x="824389" y="551974"/>
                      <a:pt x="867251" y="551974"/>
                    </a:cubicBezTo>
                    <a:cubicBezTo>
                      <a:pt x="910114" y="551974"/>
                      <a:pt x="950119" y="560546"/>
                      <a:pt x="988219" y="576739"/>
                    </a:cubicBezTo>
                    <a:cubicBezTo>
                      <a:pt x="1026319" y="592931"/>
                      <a:pt x="1058704" y="615791"/>
                      <a:pt x="1086326" y="644366"/>
                    </a:cubicBezTo>
                    <a:cubicBezTo>
                      <a:pt x="1114901" y="673894"/>
                      <a:pt x="1136809" y="706279"/>
                      <a:pt x="1153001" y="744379"/>
                    </a:cubicBezTo>
                    <a:cubicBezTo>
                      <a:pt x="1169194" y="782479"/>
                      <a:pt x="1176814" y="822484"/>
                      <a:pt x="1176814" y="866299"/>
                    </a:cubicBezTo>
                    <a:cubicBezTo>
                      <a:pt x="1176814" y="952024"/>
                      <a:pt x="1147286" y="1025366"/>
                      <a:pt x="1086326" y="10853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2B2B4541-A9D7-4F27-A0AD-2A56775906A8}"/>
                  </a:ext>
                </a:extLst>
              </p:cNvPr>
              <p:cNvSpPr/>
              <p:nvPr/>
            </p:nvSpPr>
            <p:spPr>
              <a:xfrm>
                <a:off x="2055459" y="1294300"/>
                <a:ext cx="1143000" cy="2390775"/>
              </a:xfrm>
              <a:custGeom>
                <a:avLst/>
                <a:gdLst>
                  <a:gd name="connsiteX0" fmla="*/ 101441 w 1143000"/>
                  <a:gd name="connsiteY0" fmla="*/ 611981 h 2390775"/>
                  <a:gd name="connsiteX1" fmla="*/ 7144 w 1143000"/>
                  <a:gd name="connsiteY1" fmla="*/ 727234 h 2390775"/>
                  <a:gd name="connsiteX2" fmla="*/ 431006 w 1143000"/>
                  <a:gd name="connsiteY2" fmla="*/ 1073944 h 2390775"/>
                  <a:gd name="connsiteX3" fmla="*/ 459581 w 1143000"/>
                  <a:gd name="connsiteY3" fmla="*/ 1038701 h 2390775"/>
                  <a:gd name="connsiteX4" fmla="*/ 591979 w 1143000"/>
                  <a:gd name="connsiteY4" fmla="*/ 873919 h 2390775"/>
                  <a:gd name="connsiteX5" fmla="*/ 591979 w 1143000"/>
                  <a:gd name="connsiteY5" fmla="*/ 2111216 h 2390775"/>
                  <a:gd name="connsiteX6" fmla="*/ 591979 w 1143000"/>
                  <a:gd name="connsiteY6" fmla="*/ 2386489 h 2390775"/>
                  <a:gd name="connsiteX7" fmla="*/ 1138714 w 1143000"/>
                  <a:gd name="connsiteY7" fmla="*/ 2386489 h 2390775"/>
                  <a:gd name="connsiteX8" fmla="*/ 1138714 w 1143000"/>
                  <a:gd name="connsiteY8" fmla="*/ 1639729 h 2390775"/>
                  <a:gd name="connsiteX9" fmla="*/ 982504 w 1143000"/>
                  <a:gd name="connsiteY9" fmla="*/ 1513999 h 2390775"/>
                  <a:gd name="connsiteX10" fmla="*/ 957739 w 1143000"/>
                  <a:gd name="connsiteY10" fmla="*/ 1488281 h 2390775"/>
                  <a:gd name="connsiteX11" fmla="*/ 781526 w 1143000"/>
                  <a:gd name="connsiteY11" fmla="*/ 1209199 h 2390775"/>
                  <a:gd name="connsiteX12" fmla="*/ 717709 w 1143000"/>
                  <a:gd name="connsiteY12" fmla="*/ 872014 h 2390775"/>
                  <a:gd name="connsiteX13" fmla="*/ 790099 w 1143000"/>
                  <a:gd name="connsiteY13" fmla="*/ 514826 h 2390775"/>
                  <a:gd name="connsiteX14" fmla="*/ 796767 w 1143000"/>
                  <a:gd name="connsiteY14" fmla="*/ 500539 h 2390775"/>
                  <a:gd name="connsiteX15" fmla="*/ 986314 w 1143000"/>
                  <a:gd name="connsiteY15" fmla="*/ 224314 h 2390775"/>
                  <a:gd name="connsiteX16" fmla="*/ 1138714 w 1143000"/>
                  <a:gd name="connsiteY16" fmla="*/ 101441 h 2390775"/>
                  <a:gd name="connsiteX17" fmla="*/ 1138714 w 1143000"/>
                  <a:gd name="connsiteY17" fmla="*/ 7144 h 2390775"/>
                  <a:gd name="connsiteX18" fmla="*/ 591979 w 1143000"/>
                  <a:gd name="connsiteY18" fmla="*/ 7144 h 2390775"/>
                  <a:gd name="connsiteX19" fmla="*/ 450056 w 1143000"/>
                  <a:gd name="connsiteY19" fmla="*/ 182404 h 2390775"/>
                  <a:gd name="connsiteX20" fmla="*/ 101441 w 1143000"/>
                  <a:gd name="connsiteY20" fmla="*/ 611981 h 2390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43000" h="2390775">
                    <a:moveTo>
                      <a:pt x="101441" y="611981"/>
                    </a:moveTo>
                    <a:lnTo>
                      <a:pt x="7144" y="727234"/>
                    </a:lnTo>
                    <a:lnTo>
                      <a:pt x="431006" y="1073944"/>
                    </a:lnTo>
                    <a:lnTo>
                      <a:pt x="459581" y="1038701"/>
                    </a:lnTo>
                    <a:lnTo>
                      <a:pt x="591979" y="873919"/>
                    </a:lnTo>
                    <a:lnTo>
                      <a:pt x="591979" y="2111216"/>
                    </a:lnTo>
                    <a:lnTo>
                      <a:pt x="591979" y="2386489"/>
                    </a:lnTo>
                    <a:lnTo>
                      <a:pt x="1138714" y="2386489"/>
                    </a:lnTo>
                    <a:lnTo>
                      <a:pt x="1138714" y="1639729"/>
                    </a:lnTo>
                    <a:cubicBezTo>
                      <a:pt x="1082517" y="1603534"/>
                      <a:pt x="1030129" y="1561624"/>
                      <a:pt x="982504" y="1513999"/>
                    </a:cubicBezTo>
                    <a:cubicBezTo>
                      <a:pt x="974884" y="1506379"/>
                      <a:pt x="966311" y="1497806"/>
                      <a:pt x="957739" y="1488281"/>
                    </a:cubicBezTo>
                    <a:cubicBezTo>
                      <a:pt x="881539" y="1407319"/>
                      <a:pt x="823436" y="1312069"/>
                      <a:pt x="781526" y="1209199"/>
                    </a:cubicBezTo>
                    <a:cubicBezTo>
                      <a:pt x="737711" y="1101566"/>
                      <a:pt x="717709" y="988219"/>
                      <a:pt x="717709" y="872014"/>
                    </a:cubicBezTo>
                    <a:cubicBezTo>
                      <a:pt x="717709" y="748189"/>
                      <a:pt x="740569" y="628174"/>
                      <a:pt x="790099" y="514826"/>
                    </a:cubicBezTo>
                    <a:cubicBezTo>
                      <a:pt x="792004" y="509111"/>
                      <a:pt x="793909" y="505301"/>
                      <a:pt x="796767" y="500539"/>
                    </a:cubicBezTo>
                    <a:cubicBezTo>
                      <a:pt x="843439" y="397669"/>
                      <a:pt x="906304" y="304324"/>
                      <a:pt x="986314" y="224314"/>
                    </a:cubicBezTo>
                    <a:cubicBezTo>
                      <a:pt x="1032986" y="177641"/>
                      <a:pt x="1083469" y="136684"/>
                      <a:pt x="1138714" y="101441"/>
                    </a:cubicBezTo>
                    <a:lnTo>
                      <a:pt x="1138714" y="7144"/>
                    </a:lnTo>
                    <a:lnTo>
                      <a:pt x="591979" y="7144"/>
                    </a:lnTo>
                    <a:lnTo>
                      <a:pt x="450056" y="182404"/>
                    </a:lnTo>
                    <a:lnTo>
                      <a:pt x="101441" y="6119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9FF669E6-0F2A-4C2A-BDEC-F30270CC465B}"/>
                  </a:ext>
                </a:extLst>
              </p:cNvPr>
              <p:cNvSpPr/>
              <p:nvPr/>
            </p:nvSpPr>
            <p:spPr>
              <a:xfrm>
                <a:off x="746724" y="1297158"/>
                <a:ext cx="1847850" cy="2381250"/>
              </a:xfrm>
              <a:custGeom>
                <a:avLst/>
                <a:gdLst>
                  <a:gd name="connsiteX0" fmla="*/ 353854 w 1847850"/>
                  <a:gd name="connsiteY0" fmla="*/ 516731 h 2381250"/>
                  <a:gd name="connsiteX1" fmla="*/ 439579 w 1847850"/>
                  <a:gd name="connsiteY1" fmla="*/ 792956 h 2381250"/>
                  <a:gd name="connsiteX2" fmla="*/ 7144 w 1847850"/>
                  <a:gd name="connsiteY2" fmla="*/ 1547336 h 2381250"/>
                  <a:gd name="connsiteX3" fmla="*/ 8096 w 1847850"/>
                  <a:gd name="connsiteY3" fmla="*/ 1550194 h 2381250"/>
                  <a:gd name="connsiteX4" fmla="*/ 116681 w 1847850"/>
                  <a:gd name="connsiteY4" fmla="*/ 1778794 h 2381250"/>
                  <a:gd name="connsiteX5" fmla="*/ 513874 w 1847850"/>
                  <a:gd name="connsiteY5" fmla="*/ 1778794 h 2381250"/>
                  <a:gd name="connsiteX6" fmla="*/ 513874 w 1847850"/>
                  <a:gd name="connsiteY6" fmla="*/ 2195036 h 2381250"/>
                  <a:gd name="connsiteX7" fmla="*/ 685324 w 1847850"/>
                  <a:gd name="connsiteY7" fmla="*/ 2285524 h 2381250"/>
                  <a:gd name="connsiteX8" fmla="*/ 1146334 w 1847850"/>
                  <a:gd name="connsiteY8" fmla="*/ 2378869 h 2381250"/>
                  <a:gd name="connsiteX9" fmla="*/ 1608296 w 1847850"/>
                  <a:gd name="connsiteY9" fmla="*/ 2285524 h 2381250"/>
                  <a:gd name="connsiteX10" fmla="*/ 1846421 w 1847850"/>
                  <a:gd name="connsiteY10" fmla="*/ 2150269 h 2381250"/>
                  <a:gd name="connsiteX11" fmla="*/ 1846421 w 1847850"/>
                  <a:gd name="connsiteY11" fmla="*/ 1028224 h 2381250"/>
                  <a:gd name="connsiteX12" fmla="*/ 1784509 w 1847850"/>
                  <a:gd name="connsiteY12" fmla="*/ 1105376 h 2381250"/>
                  <a:gd name="connsiteX13" fmla="*/ 1783556 w 1847850"/>
                  <a:gd name="connsiteY13" fmla="*/ 1106329 h 2381250"/>
                  <a:gd name="connsiteX14" fmla="*/ 1789271 w 1847850"/>
                  <a:gd name="connsiteY14" fmla="*/ 1193006 h 2381250"/>
                  <a:gd name="connsiteX15" fmla="*/ 1738789 w 1847850"/>
                  <a:gd name="connsiteY15" fmla="*/ 1441609 h 2381250"/>
                  <a:gd name="connsiteX16" fmla="*/ 1601629 w 1847850"/>
                  <a:gd name="connsiteY16" fmla="*/ 1645444 h 2381250"/>
                  <a:gd name="connsiteX17" fmla="*/ 1397794 w 1847850"/>
                  <a:gd name="connsiteY17" fmla="*/ 1782604 h 2381250"/>
                  <a:gd name="connsiteX18" fmla="*/ 1149191 w 1847850"/>
                  <a:gd name="connsiteY18" fmla="*/ 1833086 h 2381250"/>
                  <a:gd name="connsiteX19" fmla="*/ 899636 w 1847850"/>
                  <a:gd name="connsiteY19" fmla="*/ 1782604 h 2381250"/>
                  <a:gd name="connsiteX20" fmla="*/ 695801 w 1847850"/>
                  <a:gd name="connsiteY20" fmla="*/ 1645444 h 2381250"/>
                  <a:gd name="connsiteX21" fmla="*/ 558641 w 1847850"/>
                  <a:gd name="connsiteY21" fmla="*/ 1441609 h 2381250"/>
                  <a:gd name="connsiteX22" fmla="*/ 508159 w 1847850"/>
                  <a:gd name="connsiteY22" fmla="*/ 1193006 h 2381250"/>
                  <a:gd name="connsiteX23" fmla="*/ 558641 w 1847850"/>
                  <a:gd name="connsiteY23" fmla="*/ 943451 h 2381250"/>
                  <a:gd name="connsiteX24" fmla="*/ 695801 w 1847850"/>
                  <a:gd name="connsiteY24" fmla="*/ 739616 h 2381250"/>
                  <a:gd name="connsiteX25" fmla="*/ 899636 w 1847850"/>
                  <a:gd name="connsiteY25" fmla="*/ 602456 h 2381250"/>
                  <a:gd name="connsiteX26" fmla="*/ 1149191 w 1847850"/>
                  <a:gd name="connsiteY26" fmla="*/ 551974 h 2381250"/>
                  <a:gd name="connsiteX27" fmla="*/ 1440656 w 1847850"/>
                  <a:gd name="connsiteY27" fmla="*/ 611029 h 2381250"/>
                  <a:gd name="connsiteX28" fmla="*/ 1783556 w 1847850"/>
                  <a:gd name="connsiteY28" fmla="*/ 191929 h 2381250"/>
                  <a:gd name="connsiteX29" fmla="*/ 1609249 w 1847850"/>
                  <a:gd name="connsiteY29" fmla="*/ 100489 h 2381250"/>
                  <a:gd name="connsiteX30" fmla="*/ 1147286 w 1847850"/>
                  <a:gd name="connsiteY30" fmla="*/ 7144 h 2381250"/>
                  <a:gd name="connsiteX31" fmla="*/ 686276 w 1847850"/>
                  <a:gd name="connsiteY31" fmla="*/ 100489 h 2381250"/>
                  <a:gd name="connsiteX32" fmla="*/ 250984 w 1847850"/>
                  <a:gd name="connsiteY32" fmla="*/ 396716 h 2381250"/>
                  <a:gd name="connsiteX33" fmla="*/ 316706 w 1847850"/>
                  <a:gd name="connsiteY33" fmla="*/ 478631 h 2381250"/>
                  <a:gd name="connsiteX34" fmla="*/ 353854 w 1847850"/>
                  <a:gd name="connsiteY34" fmla="*/ 516731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47850" h="2381250">
                    <a:moveTo>
                      <a:pt x="353854" y="516731"/>
                    </a:moveTo>
                    <a:cubicBezTo>
                      <a:pt x="399574" y="621506"/>
                      <a:pt x="439579" y="677704"/>
                      <a:pt x="439579" y="792956"/>
                    </a:cubicBezTo>
                    <a:cubicBezTo>
                      <a:pt x="439579" y="1109186"/>
                      <a:pt x="246221" y="1313021"/>
                      <a:pt x="7144" y="1547336"/>
                    </a:cubicBezTo>
                    <a:cubicBezTo>
                      <a:pt x="7144" y="1548289"/>
                      <a:pt x="8096" y="1549241"/>
                      <a:pt x="8096" y="1550194"/>
                    </a:cubicBezTo>
                    <a:cubicBezTo>
                      <a:pt x="10954" y="1583531"/>
                      <a:pt x="39529" y="1640681"/>
                      <a:pt x="116681" y="1778794"/>
                    </a:cubicBezTo>
                    <a:lnTo>
                      <a:pt x="513874" y="1778794"/>
                    </a:lnTo>
                    <a:lnTo>
                      <a:pt x="513874" y="2195036"/>
                    </a:lnTo>
                    <a:cubicBezTo>
                      <a:pt x="567214" y="2229326"/>
                      <a:pt x="625316" y="2258854"/>
                      <a:pt x="685324" y="2285524"/>
                    </a:cubicBezTo>
                    <a:cubicBezTo>
                      <a:pt x="829151" y="2347436"/>
                      <a:pt x="982504" y="2378869"/>
                      <a:pt x="1146334" y="2378869"/>
                    </a:cubicBezTo>
                    <a:cubicBezTo>
                      <a:pt x="1310164" y="2378869"/>
                      <a:pt x="1463516" y="2347436"/>
                      <a:pt x="1608296" y="2285524"/>
                    </a:cubicBezTo>
                    <a:cubicBezTo>
                      <a:pt x="1693069" y="2247424"/>
                      <a:pt x="1773079" y="2202656"/>
                      <a:pt x="1846421" y="2150269"/>
                    </a:cubicBezTo>
                    <a:lnTo>
                      <a:pt x="1846421" y="1028224"/>
                    </a:lnTo>
                    <a:lnTo>
                      <a:pt x="1784509" y="1105376"/>
                    </a:lnTo>
                    <a:cubicBezTo>
                      <a:pt x="1783556" y="1106329"/>
                      <a:pt x="1783556" y="1106329"/>
                      <a:pt x="1783556" y="1106329"/>
                    </a:cubicBezTo>
                    <a:cubicBezTo>
                      <a:pt x="1786414" y="1134904"/>
                      <a:pt x="1789271" y="1163479"/>
                      <a:pt x="1789271" y="1193006"/>
                    </a:cubicBezTo>
                    <a:cubicBezTo>
                      <a:pt x="1789271" y="1280636"/>
                      <a:pt x="1773079" y="1364456"/>
                      <a:pt x="1738789" y="1441609"/>
                    </a:cubicBezTo>
                    <a:cubicBezTo>
                      <a:pt x="1705451" y="1519714"/>
                      <a:pt x="1659731" y="1587341"/>
                      <a:pt x="1601629" y="1645444"/>
                    </a:cubicBezTo>
                    <a:cubicBezTo>
                      <a:pt x="1543526" y="1703546"/>
                      <a:pt x="1475899" y="1750219"/>
                      <a:pt x="1397794" y="1782604"/>
                    </a:cubicBezTo>
                    <a:cubicBezTo>
                      <a:pt x="1320641" y="1815941"/>
                      <a:pt x="1236821" y="1833086"/>
                      <a:pt x="1149191" y="1833086"/>
                    </a:cubicBezTo>
                    <a:cubicBezTo>
                      <a:pt x="1060609" y="1833086"/>
                      <a:pt x="977741" y="1816894"/>
                      <a:pt x="899636" y="1782604"/>
                    </a:cubicBezTo>
                    <a:cubicBezTo>
                      <a:pt x="822484" y="1749266"/>
                      <a:pt x="753904" y="1703546"/>
                      <a:pt x="695801" y="1645444"/>
                    </a:cubicBezTo>
                    <a:cubicBezTo>
                      <a:pt x="637699" y="1587341"/>
                      <a:pt x="591979" y="1519714"/>
                      <a:pt x="558641" y="1441609"/>
                    </a:cubicBezTo>
                    <a:cubicBezTo>
                      <a:pt x="525304" y="1364456"/>
                      <a:pt x="508159" y="1280636"/>
                      <a:pt x="508159" y="1193006"/>
                    </a:cubicBezTo>
                    <a:cubicBezTo>
                      <a:pt x="508159" y="1104424"/>
                      <a:pt x="525304" y="1021556"/>
                      <a:pt x="558641" y="943451"/>
                    </a:cubicBezTo>
                    <a:cubicBezTo>
                      <a:pt x="591979" y="866299"/>
                      <a:pt x="637699" y="797719"/>
                      <a:pt x="695801" y="739616"/>
                    </a:cubicBezTo>
                    <a:cubicBezTo>
                      <a:pt x="753904" y="681514"/>
                      <a:pt x="822484" y="635794"/>
                      <a:pt x="899636" y="602456"/>
                    </a:cubicBezTo>
                    <a:cubicBezTo>
                      <a:pt x="976789" y="569119"/>
                      <a:pt x="1060609" y="551974"/>
                      <a:pt x="1149191" y="551974"/>
                    </a:cubicBezTo>
                    <a:cubicBezTo>
                      <a:pt x="1221581" y="551974"/>
                      <a:pt x="1345406" y="572929"/>
                      <a:pt x="1440656" y="611029"/>
                    </a:cubicBezTo>
                    <a:lnTo>
                      <a:pt x="1783556" y="191929"/>
                    </a:lnTo>
                    <a:cubicBezTo>
                      <a:pt x="1750219" y="173831"/>
                      <a:pt x="1643539" y="115729"/>
                      <a:pt x="1609249" y="100489"/>
                    </a:cubicBezTo>
                    <a:cubicBezTo>
                      <a:pt x="1464469" y="37624"/>
                      <a:pt x="1311116" y="7144"/>
                      <a:pt x="1147286" y="7144"/>
                    </a:cubicBezTo>
                    <a:cubicBezTo>
                      <a:pt x="983456" y="7144"/>
                      <a:pt x="829151" y="36671"/>
                      <a:pt x="686276" y="100489"/>
                    </a:cubicBezTo>
                    <a:cubicBezTo>
                      <a:pt x="460534" y="201454"/>
                      <a:pt x="347186" y="310039"/>
                      <a:pt x="250984" y="396716"/>
                    </a:cubicBezTo>
                    <a:cubicBezTo>
                      <a:pt x="287179" y="447199"/>
                      <a:pt x="291941" y="420529"/>
                      <a:pt x="316706" y="478631"/>
                    </a:cubicBezTo>
                    <a:lnTo>
                      <a:pt x="353854" y="51673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="" xmlns:a16="http://schemas.microsoft.com/office/drawing/2014/main" id="{4A4FE2DD-51D1-4951-8E61-AC5ADBE87B4E}"/>
                  </a:ext>
                </a:extLst>
              </p:cNvPr>
              <p:cNvSpPr/>
              <p:nvPr/>
            </p:nvSpPr>
            <p:spPr>
              <a:xfrm>
                <a:off x="-390561" y="1300015"/>
                <a:ext cx="1600200" cy="2381250"/>
              </a:xfrm>
              <a:custGeom>
                <a:avLst/>
                <a:gdLst>
                  <a:gd name="connsiteX0" fmla="*/ 894874 w 1600200"/>
                  <a:gd name="connsiteY0" fmla="*/ 1834039 h 2381250"/>
                  <a:gd name="connsiteX1" fmla="*/ 1168241 w 1600200"/>
                  <a:gd name="connsiteY1" fmla="*/ 1591151 h 2381250"/>
                  <a:gd name="connsiteX2" fmla="*/ 1593056 w 1600200"/>
                  <a:gd name="connsiteY2" fmla="*/ 802481 h 2381250"/>
                  <a:gd name="connsiteX3" fmla="*/ 1530191 w 1600200"/>
                  <a:gd name="connsiteY3" fmla="*/ 493871 h 2381250"/>
                  <a:gd name="connsiteX4" fmla="*/ 1449229 w 1600200"/>
                  <a:gd name="connsiteY4" fmla="*/ 348139 h 2381250"/>
                  <a:gd name="connsiteX5" fmla="*/ 1360646 w 1600200"/>
                  <a:gd name="connsiteY5" fmla="*/ 241459 h 2381250"/>
                  <a:gd name="connsiteX6" fmla="*/ 1109186 w 1600200"/>
                  <a:gd name="connsiteY6" fmla="*/ 70009 h 2381250"/>
                  <a:gd name="connsiteX7" fmla="*/ 801529 w 1600200"/>
                  <a:gd name="connsiteY7" fmla="*/ 7144 h 2381250"/>
                  <a:gd name="connsiteX8" fmla="*/ 492919 w 1600200"/>
                  <a:gd name="connsiteY8" fmla="*/ 70009 h 2381250"/>
                  <a:gd name="connsiteX9" fmla="*/ 240506 w 1600200"/>
                  <a:gd name="connsiteY9" fmla="*/ 241459 h 2381250"/>
                  <a:gd name="connsiteX10" fmla="*/ 70009 w 1600200"/>
                  <a:gd name="connsiteY10" fmla="*/ 494824 h 2381250"/>
                  <a:gd name="connsiteX11" fmla="*/ 7144 w 1600200"/>
                  <a:gd name="connsiteY11" fmla="*/ 802481 h 2381250"/>
                  <a:gd name="connsiteX12" fmla="*/ 555784 w 1600200"/>
                  <a:gd name="connsiteY12" fmla="*/ 802481 h 2381250"/>
                  <a:gd name="connsiteX13" fmla="*/ 626269 w 1600200"/>
                  <a:gd name="connsiteY13" fmla="*/ 625316 h 2381250"/>
                  <a:gd name="connsiteX14" fmla="*/ 801529 w 1600200"/>
                  <a:gd name="connsiteY14" fmla="*/ 552926 h 2381250"/>
                  <a:gd name="connsiteX15" fmla="*/ 975836 w 1600200"/>
                  <a:gd name="connsiteY15" fmla="*/ 624364 h 2381250"/>
                  <a:gd name="connsiteX16" fmla="*/ 1046321 w 1600200"/>
                  <a:gd name="connsiteY16" fmla="*/ 799624 h 2381250"/>
                  <a:gd name="connsiteX17" fmla="*/ 972026 w 1600200"/>
                  <a:gd name="connsiteY17" fmla="*/ 977741 h 2381250"/>
                  <a:gd name="connsiteX18" fmla="*/ 761524 w 1600200"/>
                  <a:gd name="connsiteY18" fmla="*/ 1222534 h 2381250"/>
                  <a:gd name="connsiteX19" fmla="*/ 432911 w 1600200"/>
                  <a:gd name="connsiteY19" fmla="*/ 1502569 h 2381250"/>
                  <a:gd name="connsiteX20" fmla="*/ 7144 w 1600200"/>
                  <a:gd name="connsiteY20" fmla="*/ 1791176 h 2381250"/>
                  <a:gd name="connsiteX21" fmla="*/ 7144 w 1600200"/>
                  <a:gd name="connsiteY21" fmla="*/ 2379821 h 2381250"/>
                  <a:gd name="connsiteX22" fmla="*/ 1594009 w 1600200"/>
                  <a:gd name="connsiteY22" fmla="*/ 2379821 h 2381250"/>
                  <a:gd name="connsiteX23" fmla="*/ 1594009 w 1600200"/>
                  <a:gd name="connsiteY23" fmla="*/ 2154079 h 2381250"/>
                  <a:gd name="connsiteX24" fmla="*/ 1594009 w 1600200"/>
                  <a:gd name="connsiteY24" fmla="*/ 1834039 h 2381250"/>
                  <a:gd name="connsiteX25" fmla="*/ 1289209 w 1600200"/>
                  <a:gd name="connsiteY25" fmla="*/ 1834039 h 2381250"/>
                  <a:gd name="connsiteX26" fmla="*/ 894874 w 1600200"/>
                  <a:gd name="connsiteY26" fmla="*/ 1834039 h 238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00200" h="2381250">
                    <a:moveTo>
                      <a:pt x="894874" y="1834039"/>
                    </a:moveTo>
                    <a:cubicBezTo>
                      <a:pt x="997744" y="1751171"/>
                      <a:pt x="1088231" y="1671161"/>
                      <a:pt x="1168241" y="1591151"/>
                    </a:cubicBezTo>
                    <a:cubicBezTo>
                      <a:pt x="1451134" y="1309211"/>
                      <a:pt x="1593056" y="1046321"/>
                      <a:pt x="1593056" y="802481"/>
                    </a:cubicBezTo>
                    <a:cubicBezTo>
                      <a:pt x="1593056" y="691991"/>
                      <a:pt x="1572101" y="590074"/>
                      <a:pt x="1530191" y="493871"/>
                    </a:cubicBezTo>
                    <a:cubicBezTo>
                      <a:pt x="1507331" y="441484"/>
                      <a:pt x="1480661" y="392906"/>
                      <a:pt x="1449229" y="348139"/>
                    </a:cubicBezTo>
                    <a:cubicBezTo>
                      <a:pt x="1422559" y="310039"/>
                      <a:pt x="1393031" y="274796"/>
                      <a:pt x="1360646" y="241459"/>
                    </a:cubicBezTo>
                    <a:cubicBezTo>
                      <a:pt x="1288256" y="169069"/>
                      <a:pt x="1204436" y="112871"/>
                      <a:pt x="1109186" y="70009"/>
                    </a:cubicBezTo>
                    <a:cubicBezTo>
                      <a:pt x="1013936" y="28099"/>
                      <a:pt x="911066" y="7144"/>
                      <a:pt x="801529" y="7144"/>
                    </a:cubicBezTo>
                    <a:cubicBezTo>
                      <a:pt x="691039" y="7144"/>
                      <a:pt x="589121" y="28099"/>
                      <a:pt x="492919" y="70009"/>
                    </a:cubicBezTo>
                    <a:cubicBezTo>
                      <a:pt x="396716" y="111919"/>
                      <a:pt x="312896" y="169069"/>
                      <a:pt x="240506" y="241459"/>
                    </a:cubicBezTo>
                    <a:cubicBezTo>
                      <a:pt x="169069" y="313849"/>
                      <a:pt x="111919" y="398621"/>
                      <a:pt x="70009" y="494824"/>
                    </a:cubicBezTo>
                    <a:cubicBezTo>
                      <a:pt x="28099" y="590074"/>
                      <a:pt x="7144" y="692944"/>
                      <a:pt x="7144" y="802481"/>
                    </a:cubicBezTo>
                    <a:lnTo>
                      <a:pt x="555784" y="802481"/>
                    </a:lnTo>
                    <a:cubicBezTo>
                      <a:pt x="555784" y="731996"/>
                      <a:pt x="579596" y="673894"/>
                      <a:pt x="626269" y="625316"/>
                    </a:cubicBezTo>
                    <a:cubicBezTo>
                      <a:pt x="673894" y="577691"/>
                      <a:pt x="731996" y="552926"/>
                      <a:pt x="801529" y="552926"/>
                    </a:cubicBezTo>
                    <a:cubicBezTo>
                      <a:pt x="870109" y="552926"/>
                      <a:pt x="928211" y="576739"/>
                      <a:pt x="975836" y="624364"/>
                    </a:cubicBezTo>
                    <a:cubicBezTo>
                      <a:pt x="1022509" y="671989"/>
                      <a:pt x="1046321" y="730091"/>
                      <a:pt x="1046321" y="799624"/>
                    </a:cubicBezTo>
                    <a:cubicBezTo>
                      <a:pt x="1046321" y="844391"/>
                      <a:pt x="1021556" y="904399"/>
                      <a:pt x="972026" y="977741"/>
                    </a:cubicBezTo>
                    <a:cubicBezTo>
                      <a:pt x="922496" y="1051084"/>
                      <a:pt x="852011" y="1132046"/>
                      <a:pt x="761524" y="1222534"/>
                    </a:cubicBezTo>
                    <a:cubicBezTo>
                      <a:pt x="671036" y="1312069"/>
                      <a:pt x="561499" y="1405414"/>
                      <a:pt x="432911" y="1502569"/>
                    </a:cubicBezTo>
                    <a:cubicBezTo>
                      <a:pt x="307181" y="1598771"/>
                      <a:pt x="164306" y="1695926"/>
                      <a:pt x="7144" y="1791176"/>
                    </a:cubicBezTo>
                    <a:lnTo>
                      <a:pt x="7144" y="2379821"/>
                    </a:lnTo>
                    <a:lnTo>
                      <a:pt x="1594009" y="2379821"/>
                    </a:lnTo>
                    <a:lnTo>
                      <a:pt x="1594009" y="2154079"/>
                    </a:lnTo>
                    <a:lnTo>
                      <a:pt x="1594009" y="1834039"/>
                    </a:lnTo>
                    <a:lnTo>
                      <a:pt x="1289209" y="1834039"/>
                    </a:lnTo>
                    <a:lnTo>
                      <a:pt x="894874" y="1834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6BB05B07-7AC0-439B-831A-7713EFCBADB2}"/>
                </a:ext>
              </a:extLst>
            </p:cNvPr>
            <p:cNvSpPr/>
            <p:nvPr/>
          </p:nvSpPr>
          <p:spPr>
            <a:xfrm rot="1779947">
              <a:off x="3205947" y="3169645"/>
              <a:ext cx="247650" cy="238125"/>
            </a:xfrm>
            <a:custGeom>
              <a:avLst/>
              <a:gdLst>
                <a:gd name="connsiteX0" fmla="*/ 71914 w 247650"/>
                <a:gd name="connsiteY0" fmla="*/ 231934 h 238125"/>
                <a:gd name="connsiteX1" fmla="*/ 242411 w 247650"/>
                <a:gd name="connsiteY1" fmla="*/ 7144 h 238125"/>
                <a:gd name="connsiteX2" fmla="*/ 7144 w 247650"/>
                <a:gd name="connsiteY2" fmla="*/ 347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650" h="238125">
                  <a:moveTo>
                    <a:pt x="71914" y="231934"/>
                  </a:moveTo>
                  <a:lnTo>
                    <a:pt x="242411" y="7144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77CA0A9A-B4C5-44E3-AD6F-D32EC651C94B}"/>
                </a:ext>
              </a:extLst>
            </p:cNvPr>
            <p:cNvSpPr/>
            <p:nvPr/>
          </p:nvSpPr>
          <p:spPr>
            <a:xfrm rot="20731799">
              <a:off x="3220235" y="3315378"/>
              <a:ext cx="409575" cy="342900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575" h="342900">
                  <a:moveTo>
                    <a:pt x="407194" y="7144"/>
                  </a:moveTo>
                  <a:lnTo>
                    <a:pt x="7144" y="270986"/>
                  </a:lnTo>
                  <a:lnTo>
                    <a:pt x="163354" y="3386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Cross 22">
              <a:extLst>
                <a:ext uri="{FF2B5EF4-FFF2-40B4-BE49-F238E27FC236}">
                  <a16:creationId xmlns="" xmlns:a16="http://schemas.microsoft.com/office/drawing/2014/main" id="{F2C440BD-A1EE-4511-A092-66A0C3562169}"/>
                </a:ext>
              </a:extLst>
            </p:cNvPr>
            <p:cNvSpPr/>
            <p:nvPr/>
          </p:nvSpPr>
          <p:spPr>
            <a:xfrm rot="1642289">
              <a:off x="2894307" y="2939798"/>
              <a:ext cx="140339" cy="140339"/>
            </a:xfrm>
            <a:prstGeom prst="plus">
              <a:avLst>
                <a:gd name="adj" fmla="val 437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="" xmlns:a16="http://schemas.microsoft.com/office/drawing/2014/main" id="{1567340D-C398-499C-B7C4-D71207E9DAA5}"/>
                </a:ext>
              </a:extLst>
            </p:cNvPr>
            <p:cNvSpPr/>
            <p:nvPr/>
          </p:nvSpPr>
          <p:spPr>
            <a:xfrm rot="1627316">
              <a:off x="3122393" y="3454277"/>
              <a:ext cx="155440" cy="155440"/>
            </a:xfrm>
            <a:prstGeom prst="star5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A2DAE22E-C2FD-42A4-82EB-6374FBA71F36}"/>
                </a:ext>
              </a:extLst>
            </p:cNvPr>
            <p:cNvSpPr/>
            <p:nvPr/>
          </p:nvSpPr>
          <p:spPr>
            <a:xfrm rot="160678" flipV="1">
              <a:off x="3216871" y="2860160"/>
              <a:ext cx="291865" cy="238731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  <a:gd name="connsiteX0" fmla="*/ 291865 w 291865"/>
                <a:gd name="connsiteY0" fmla="*/ 0 h 244921"/>
                <a:gd name="connsiteX1" fmla="*/ 0 w 291865"/>
                <a:gd name="connsiteY1" fmla="*/ 177293 h 244921"/>
                <a:gd name="connsiteX2" fmla="*/ 156210 w 291865"/>
                <a:gd name="connsiteY2" fmla="*/ 244921 h 244921"/>
                <a:gd name="connsiteX3" fmla="*/ 291865 w 291865"/>
                <a:gd name="connsiteY3" fmla="*/ 0 h 244921"/>
                <a:gd name="connsiteX0" fmla="*/ 291865 w 291865"/>
                <a:gd name="connsiteY0" fmla="*/ 0 h 202224"/>
                <a:gd name="connsiteX1" fmla="*/ 0 w 291865"/>
                <a:gd name="connsiteY1" fmla="*/ 177293 h 202224"/>
                <a:gd name="connsiteX2" fmla="*/ 138611 w 291865"/>
                <a:gd name="connsiteY2" fmla="*/ 202224 h 202224"/>
                <a:gd name="connsiteX3" fmla="*/ 291865 w 291865"/>
                <a:gd name="connsiteY3" fmla="*/ 0 h 2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865" h="202224">
                  <a:moveTo>
                    <a:pt x="291865" y="0"/>
                  </a:moveTo>
                  <a:lnTo>
                    <a:pt x="0" y="177293"/>
                  </a:lnTo>
                  <a:lnTo>
                    <a:pt x="138611" y="202224"/>
                  </a:lnTo>
                  <a:cubicBezTo>
                    <a:pt x="219891" y="91734"/>
                    <a:pt x="210585" y="110490"/>
                    <a:pt x="29186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7BFF0FC-DCAB-47B2-8C30-94BCD79923D1}"/>
              </a:ext>
            </a:extLst>
          </p:cNvPr>
          <p:cNvGrpSpPr/>
          <p:nvPr/>
        </p:nvGrpSpPr>
        <p:grpSpPr>
          <a:xfrm>
            <a:off x="3747952" y="5112407"/>
            <a:ext cx="8167319" cy="142202"/>
            <a:chOff x="3632040" y="5304907"/>
            <a:chExt cx="8559959" cy="137006"/>
          </a:xfrm>
        </p:grpSpPr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C77B777B-DEA8-4573-8596-03CD5CF4ACD7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id="{AE60B278-363D-4CBD-BEC2-21DBD0331773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8BC28E13-95D1-456C-9D5E-99C7C947E1E0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id="{B574B2F7-DAB3-42A4-AB9B-0B484B0455E9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E451F46C-5462-4285-B560-9B15C506BCF2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B4DDE81F-6471-4E3B-ACB1-05368C5221F6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id="{FF199574-BA69-4459-9AAF-BBE602C7B5A9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id="{3C84CA51-8DA3-444D-9FC1-163933FD07B1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A8BE4FA3-F54F-423D-9F39-1C84681D4C11}"/>
              </a:ext>
            </a:extLst>
          </p:cNvPr>
          <p:cNvSpPr/>
          <p:nvPr/>
        </p:nvSpPr>
        <p:spPr>
          <a:xfrm>
            <a:off x="6820735" y="2039252"/>
            <a:ext cx="4482747" cy="43204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Oval 22">
            <a:extLst>
              <a:ext uri="{FF2B5EF4-FFF2-40B4-BE49-F238E27FC236}">
                <a16:creationId xmlns:a16="http://schemas.microsoft.com/office/drawing/2014/main" xmlns="" id="{44A68207-48B5-4223-AA9C-C7DE90D24A7E}"/>
              </a:ext>
            </a:extLst>
          </p:cNvPr>
          <p:cNvSpPr/>
          <p:nvPr/>
        </p:nvSpPr>
        <p:spPr>
          <a:xfrm>
            <a:off x="7211684" y="3830098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xmlns="" id="{E4C0EBA3-5043-42A8-9DCF-1F69458DA081}"/>
              </a:ext>
            </a:extLst>
          </p:cNvPr>
          <p:cNvSpPr/>
          <p:nvPr/>
        </p:nvSpPr>
        <p:spPr>
          <a:xfrm>
            <a:off x="7211684" y="5176184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62D426C-96CD-41DE-A7BB-3935041AD119}"/>
              </a:ext>
            </a:extLst>
          </p:cNvPr>
          <p:cNvSpPr txBox="1"/>
          <p:nvPr/>
        </p:nvSpPr>
        <p:spPr>
          <a:xfrm>
            <a:off x="8236810" y="3784784"/>
            <a:ext cx="293919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cs typeface="Arial" pitchFamily="34" charset="0"/>
              </a:rPr>
              <a:t>REDUCE</a:t>
            </a:r>
          </a:p>
          <a:p>
            <a:pPr algn="ctr"/>
            <a:r>
              <a:rPr lang="en-US" altLang="ko-KR" sz="2000" b="1" dirty="0" smtClean="0">
                <a:cs typeface="Arial" pitchFamily="34" charset="0"/>
              </a:rPr>
              <a:t>UNDEREMPLOYMENT &amp; UNEMPLOYMENT</a:t>
            </a:r>
          </a:p>
          <a:p>
            <a:endParaRPr lang="en-US" altLang="ko-KR" sz="2000" b="1" dirty="0">
              <a:solidFill>
                <a:prstClr val="white"/>
              </a:solidFill>
              <a:cs typeface="Arial" pitchFamily="34" charset="0"/>
            </a:endParaRPr>
          </a:p>
          <a:p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Youth Unemployment rate in Nigeria averaged 10.10% from 2014 until 2018, reaching an all time high of 23.10% in the third quarter of 2018.</a:t>
            </a:r>
          </a:p>
          <a:p>
            <a:pPr algn="r"/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-TRADING ECONOMICS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21">
            <a:extLst>
              <a:ext uri="{FF2B5EF4-FFF2-40B4-BE49-F238E27FC236}">
                <a16:creationId xmlns:a16="http://schemas.microsoft.com/office/drawing/2014/main" xmlns="" id="{F243B65A-2B93-420E-9BF9-8BA88C980635}"/>
              </a:ext>
            </a:extLst>
          </p:cNvPr>
          <p:cNvSpPr/>
          <p:nvPr/>
        </p:nvSpPr>
        <p:spPr>
          <a:xfrm>
            <a:off x="7211684" y="2448090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Rectangle 36">
            <a:extLst>
              <a:ext uri="{FF2B5EF4-FFF2-40B4-BE49-F238E27FC236}">
                <a16:creationId xmlns:a16="http://schemas.microsoft.com/office/drawing/2014/main" xmlns="" id="{A44601D8-ECDD-4528-9C8A-30D9CB50C258}"/>
              </a:ext>
            </a:extLst>
          </p:cNvPr>
          <p:cNvSpPr/>
          <p:nvPr/>
        </p:nvSpPr>
        <p:spPr>
          <a:xfrm>
            <a:off x="7381442" y="2635110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Rounded Rectangle 27">
            <a:extLst>
              <a:ext uri="{FF2B5EF4-FFF2-40B4-BE49-F238E27FC236}">
                <a16:creationId xmlns:a16="http://schemas.microsoft.com/office/drawing/2014/main" xmlns="" id="{7D7C6A43-868C-44F2-A307-FFBD1519D7CA}"/>
              </a:ext>
            </a:extLst>
          </p:cNvPr>
          <p:cNvSpPr/>
          <p:nvPr/>
        </p:nvSpPr>
        <p:spPr>
          <a:xfrm>
            <a:off x="7361006" y="539521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xmlns="" id="{9205AEEA-5484-48DE-8A38-F0A0112147B2}"/>
              </a:ext>
            </a:extLst>
          </p:cNvPr>
          <p:cNvSpPr/>
          <p:nvPr/>
        </p:nvSpPr>
        <p:spPr>
          <a:xfrm>
            <a:off x="7365312" y="4046435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00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8">
            <a:extLst>
              <a:ext uri="{FF2B5EF4-FFF2-40B4-BE49-F238E27FC236}">
                <a16:creationId xmlns:a16="http://schemas.microsoft.com/office/drawing/2014/main" xmlns="" id="{8F7CF1C4-EF35-48F2-93E9-E60CEB25C700}"/>
              </a:ext>
            </a:extLst>
          </p:cNvPr>
          <p:cNvGrpSpPr/>
          <p:nvPr/>
        </p:nvGrpSpPr>
        <p:grpSpPr>
          <a:xfrm>
            <a:off x="5" y="1569320"/>
            <a:ext cx="12191999" cy="1160647"/>
            <a:chOff x="1" y="1412530"/>
            <a:chExt cx="12191999" cy="1160647"/>
          </a:xfrm>
        </p:grpSpPr>
        <p:sp>
          <p:nvSpPr>
            <p:cNvPr id="4" name="Rectangle 35">
              <a:extLst>
                <a:ext uri="{FF2B5EF4-FFF2-40B4-BE49-F238E27FC236}">
                  <a16:creationId xmlns:a16="http://schemas.microsoft.com/office/drawing/2014/main" xmlns="" id="{B6C7D413-79A6-41AA-B322-4CD1CBF2BD90}"/>
                </a:ext>
              </a:extLst>
            </p:cNvPr>
            <p:cNvSpPr/>
            <p:nvPr/>
          </p:nvSpPr>
          <p:spPr>
            <a:xfrm>
              <a:off x="1" y="1412530"/>
              <a:ext cx="3032161" cy="1160647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31519"/>
                <a:gd name="connsiteY0" fmla="*/ 0 h 1160647"/>
                <a:gd name="connsiteX1" fmla="*/ 162135 w 3031519"/>
                <a:gd name="connsiteY1" fmla="*/ 246443 h 1160647"/>
                <a:gd name="connsiteX2" fmla="*/ 200642 w 3031519"/>
                <a:gd name="connsiteY2" fmla="*/ 326429 h 1160647"/>
                <a:gd name="connsiteX3" fmla="*/ 202669 w 3031519"/>
                <a:gd name="connsiteY3" fmla="*/ 326429 h 1160647"/>
                <a:gd name="connsiteX4" fmla="*/ 216856 w 3031519"/>
                <a:gd name="connsiteY4" fmla="*/ 326429 h 1160647"/>
                <a:gd name="connsiteX5" fmla="*/ 216856 w 3031519"/>
                <a:gd name="connsiteY5" fmla="*/ 350208 h 1160647"/>
                <a:gd name="connsiteX6" fmla="*/ 217363 w 3031519"/>
                <a:gd name="connsiteY6" fmla="*/ 351019 h 1160647"/>
                <a:gd name="connsiteX7" fmla="*/ 220909 w 3031519"/>
                <a:gd name="connsiteY7" fmla="*/ 356694 h 1160647"/>
                <a:gd name="connsiteX8" fmla="*/ 220909 w 3031519"/>
                <a:gd name="connsiteY8" fmla="*/ 471268 h 1160647"/>
                <a:gd name="connsiteX9" fmla="*/ 223189 w 3031519"/>
                <a:gd name="connsiteY9" fmla="*/ 471268 h 1160647"/>
                <a:gd name="connsiteX10" fmla="*/ 239150 w 3031519"/>
                <a:gd name="connsiteY10" fmla="*/ 471268 h 1160647"/>
                <a:gd name="connsiteX11" fmla="*/ 239150 w 3031519"/>
                <a:gd name="connsiteY11" fmla="*/ 611783 h 1160647"/>
                <a:gd name="connsiteX12" fmla="*/ 240670 w 3031519"/>
                <a:gd name="connsiteY12" fmla="*/ 611513 h 1160647"/>
                <a:gd name="connsiteX13" fmla="*/ 251310 w 3031519"/>
                <a:gd name="connsiteY13" fmla="*/ 609622 h 1160647"/>
                <a:gd name="connsiteX14" fmla="*/ 249283 w 3031519"/>
                <a:gd name="connsiteY14" fmla="*/ 698254 h 1160647"/>
                <a:gd name="connsiteX15" fmla="*/ 250803 w 3031519"/>
                <a:gd name="connsiteY15" fmla="*/ 698525 h 1160647"/>
                <a:gd name="connsiteX16" fmla="*/ 261443 w 3031519"/>
                <a:gd name="connsiteY16" fmla="*/ 700416 h 1160647"/>
                <a:gd name="connsiteX17" fmla="*/ 261696 w 3031519"/>
                <a:gd name="connsiteY17" fmla="*/ 701227 h 1160647"/>
                <a:gd name="connsiteX18" fmla="*/ 263470 w 3031519"/>
                <a:gd name="connsiteY18" fmla="*/ 706902 h 1160647"/>
                <a:gd name="connsiteX19" fmla="*/ 264230 w 3031519"/>
                <a:gd name="connsiteY19" fmla="*/ 704470 h 1160647"/>
                <a:gd name="connsiteX20" fmla="*/ 269550 w 3031519"/>
                <a:gd name="connsiteY20" fmla="*/ 687446 h 1160647"/>
                <a:gd name="connsiteX21" fmla="*/ 271323 w 3031519"/>
                <a:gd name="connsiteY21" fmla="*/ 687446 h 1160647"/>
                <a:gd name="connsiteX22" fmla="*/ 283737 w 3031519"/>
                <a:gd name="connsiteY22" fmla="*/ 687446 h 1160647"/>
                <a:gd name="connsiteX23" fmla="*/ 283737 w 3031519"/>
                <a:gd name="connsiteY23" fmla="*/ 719872 h 1160647"/>
                <a:gd name="connsiteX24" fmla="*/ 284750 w 3031519"/>
                <a:gd name="connsiteY24" fmla="*/ 720413 h 1160647"/>
                <a:gd name="connsiteX25" fmla="*/ 291844 w 3031519"/>
                <a:gd name="connsiteY25" fmla="*/ 724196 h 1160647"/>
                <a:gd name="connsiteX26" fmla="*/ 291844 w 3031519"/>
                <a:gd name="connsiteY26" fmla="*/ 725547 h 1160647"/>
                <a:gd name="connsiteX27" fmla="*/ 291844 w 3031519"/>
                <a:gd name="connsiteY27" fmla="*/ 735005 h 1160647"/>
                <a:gd name="connsiteX28" fmla="*/ 336431 w 3031519"/>
                <a:gd name="connsiteY28" fmla="*/ 735005 h 1160647"/>
                <a:gd name="connsiteX29" fmla="*/ 336431 w 3031519"/>
                <a:gd name="connsiteY29" fmla="*/ 736086 h 1160647"/>
                <a:gd name="connsiteX30" fmla="*/ 336431 w 3031519"/>
                <a:gd name="connsiteY30" fmla="*/ 743652 h 1160647"/>
                <a:gd name="connsiteX31" fmla="*/ 338457 w 3031519"/>
                <a:gd name="connsiteY31" fmla="*/ 743652 h 1160647"/>
                <a:gd name="connsiteX32" fmla="*/ 352644 w 3031519"/>
                <a:gd name="connsiteY32" fmla="*/ 743652 h 1160647"/>
                <a:gd name="connsiteX33" fmla="*/ 352644 w 3031519"/>
                <a:gd name="connsiteY33" fmla="*/ 713387 h 1160647"/>
                <a:gd name="connsiteX34" fmla="*/ 397231 w 3031519"/>
                <a:gd name="connsiteY34" fmla="*/ 713387 h 1160647"/>
                <a:gd name="connsiteX35" fmla="*/ 397231 w 3031519"/>
                <a:gd name="connsiteY35" fmla="*/ 712036 h 1160647"/>
                <a:gd name="connsiteX36" fmla="*/ 397231 w 3031519"/>
                <a:gd name="connsiteY36" fmla="*/ 702578 h 1160647"/>
                <a:gd name="connsiteX37" fmla="*/ 398245 w 3031519"/>
                <a:gd name="connsiteY37" fmla="*/ 702578 h 1160647"/>
                <a:gd name="connsiteX38" fmla="*/ 405338 w 3031519"/>
                <a:gd name="connsiteY38" fmla="*/ 702578 h 1160647"/>
                <a:gd name="connsiteX39" fmla="*/ 405338 w 3031519"/>
                <a:gd name="connsiteY39" fmla="*/ 700687 h 1160647"/>
                <a:gd name="connsiteX40" fmla="*/ 405338 w 3031519"/>
                <a:gd name="connsiteY40" fmla="*/ 687446 h 1160647"/>
                <a:gd name="connsiteX41" fmla="*/ 406098 w 3031519"/>
                <a:gd name="connsiteY41" fmla="*/ 687446 h 1160647"/>
                <a:gd name="connsiteX42" fmla="*/ 411418 w 3031519"/>
                <a:gd name="connsiteY42" fmla="*/ 687446 h 1160647"/>
                <a:gd name="connsiteX43" fmla="*/ 411418 w 3031519"/>
                <a:gd name="connsiteY43" fmla="*/ 686365 h 1160647"/>
                <a:gd name="connsiteX44" fmla="*/ 411418 w 3031519"/>
                <a:gd name="connsiteY44" fmla="*/ 678798 h 1160647"/>
                <a:gd name="connsiteX45" fmla="*/ 413445 w 3031519"/>
                <a:gd name="connsiteY45" fmla="*/ 678798 h 1160647"/>
                <a:gd name="connsiteX46" fmla="*/ 427632 w 3031519"/>
                <a:gd name="connsiteY46" fmla="*/ 678798 h 1160647"/>
                <a:gd name="connsiteX47" fmla="*/ 427632 w 3031519"/>
                <a:gd name="connsiteY47" fmla="*/ 679879 h 1160647"/>
                <a:gd name="connsiteX48" fmla="*/ 427632 w 3031519"/>
                <a:gd name="connsiteY48" fmla="*/ 687446 h 1160647"/>
                <a:gd name="connsiteX49" fmla="*/ 449925 w 3031519"/>
                <a:gd name="connsiteY49" fmla="*/ 687446 h 1160647"/>
                <a:gd name="connsiteX50" fmla="*/ 449925 w 3031519"/>
                <a:gd name="connsiteY50" fmla="*/ 685554 h 1160647"/>
                <a:gd name="connsiteX51" fmla="*/ 449925 w 3031519"/>
                <a:gd name="connsiteY51" fmla="*/ 672313 h 1160647"/>
                <a:gd name="connsiteX52" fmla="*/ 451699 w 3031519"/>
                <a:gd name="connsiteY52" fmla="*/ 672313 h 1160647"/>
                <a:gd name="connsiteX53" fmla="*/ 464112 w 3031519"/>
                <a:gd name="connsiteY53" fmla="*/ 672313 h 1160647"/>
                <a:gd name="connsiteX54" fmla="*/ 464112 w 3031519"/>
                <a:gd name="connsiteY54" fmla="*/ 696093 h 1160647"/>
                <a:gd name="connsiteX55" fmla="*/ 465126 w 3031519"/>
                <a:gd name="connsiteY55" fmla="*/ 696093 h 1160647"/>
                <a:gd name="connsiteX56" fmla="*/ 472219 w 3031519"/>
                <a:gd name="connsiteY56" fmla="*/ 696093 h 1160647"/>
                <a:gd name="connsiteX57" fmla="*/ 472219 w 3031519"/>
                <a:gd name="connsiteY57" fmla="*/ 695012 h 1160647"/>
                <a:gd name="connsiteX58" fmla="*/ 472219 w 3031519"/>
                <a:gd name="connsiteY58" fmla="*/ 687446 h 1160647"/>
                <a:gd name="connsiteX59" fmla="*/ 473992 w 3031519"/>
                <a:gd name="connsiteY59" fmla="*/ 687446 h 1160647"/>
                <a:gd name="connsiteX60" fmla="*/ 486406 w 3031519"/>
                <a:gd name="connsiteY60" fmla="*/ 687446 h 1160647"/>
                <a:gd name="connsiteX61" fmla="*/ 486406 w 3031519"/>
                <a:gd name="connsiteY61" fmla="*/ 713387 h 1160647"/>
                <a:gd name="connsiteX62" fmla="*/ 488433 w 3031519"/>
                <a:gd name="connsiteY62" fmla="*/ 713387 h 1160647"/>
                <a:gd name="connsiteX63" fmla="*/ 502619 w 3031519"/>
                <a:gd name="connsiteY63" fmla="*/ 713387 h 1160647"/>
                <a:gd name="connsiteX64" fmla="*/ 502619 w 3031519"/>
                <a:gd name="connsiteY64" fmla="*/ 715008 h 1160647"/>
                <a:gd name="connsiteX65" fmla="*/ 502619 w 3031519"/>
                <a:gd name="connsiteY65" fmla="*/ 726358 h 1160647"/>
                <a:gd name="connsiteX66" fmla="*/ 503379 w 3031519"/>
                <a:gd name="connsiteY66" fmla="*/ 726358 h 1160647"/>
                <a:gd name="connsiteX67" fmla="*/ 508700 w 3031519"/>
                <a:gd name="connsiteY67" fmla="*/ 726358 h 1160647"/>
                <a:gd name="connsiteX68" fmla="*/ 508700 w 3031519"/>
                <a:gd name="connsiteY68" fmla="*/ 725547 h 1160647"/>
                <a:gd name="connsiteX69" fmla="*/ 508700 w 3031519"/>
                <a:gd name="connsiteY69" fmla="*/ 719872 h 1160647"/>
                <a:gd name="connsiteX70" fmla="*/ 539100 w 3031519"/>
                <a:gd name="connsiteY70" fmla="*/ 719872 h 1160647"/>
                <a:gd name="connsiteX71" fmla="*/ 539100 w 3031519"/>
                <a:gd name="connsiteY71" fmla="*/ 743652 h 1160647"/>
                <a:gd name="connsiteX72" fmla="*/ 540113 w 3031519"/>
                <a:gd name="connsiteY72" fmla="*/ 743652 h 1160647"/>
                <a:gd name="connsiteX73" fmla="*/ 547207 w 3031519"/>
                <a:gd name="connsiteY73" fmla="*/ 743652 h 1160647"/>
                <a:gd name="connsiteX74" fmla="*/ 547207 w 3031519"/>
                <a:gd name="connsiteY74" fmla="*/ 744733 h 1160647"/>
                <a:gd name="connsiteX75" fmla="*/ 547207 w 3031519"/>
                <a:gd name="connsiteY75" fmla="*/ 752299 h 1160647"/>
                <a:gd name="connsiteX76" fmla="*/ 547967 w 3031519"/>
                <a:gd name="connsiteY76" fmla="*/ 752299 h 1160647"/>
                <a:gd name="connsiteX77" fmla="*/ 553287 w 3031519"/>
                <a:gd name="connsiteY77" fmla="*/ 752299 h 1160647"/>
                <a:gd name="connsiteX78" fmla="*/ 553287 w 3031519"/>
                <a:gd name="connsiteY78" fmla="*/ 750137 h 1160647"/>
                <a:gd name="connsiteX79" fmla="*/ 553287 w 3031519"/>
                <a:gd name="connsiteY79" fmla="*/ 735005 h 1160647"/>
                <a:gd name="connsiteX80" fmla="*/ 554300 w 3031519"/>
                <a:gd name="connsiteY80" fmla="*/ 735005 h 1160647"/>
                <a:gd name="connsiteX81" fmla="*/ 561394 w 3031519"/>
                <a:gd name="connsiteY81" fmla="*/ 735005 h 1160647"/>
                <a:gd name="connsiteX82" fmla="*/ 561394 w 3031519"/>
                <a:gd name="connsiteY82" fmla="*/ 736086 h 1160647"/>
                <a:gd name="connsiteX83" fmla="*/ 561394 w 3031519"/>
                <a:gd name="connsiteY83" fmla="*/ 743652 h 1160647"/>
                <a:gd name="connsiteX84" fmla="*/ 566714 w 3031519"/>
                <a:gd name="connsiteY84" fmla="*/ 741659 h 1160647"/>
                <a:gd name="connsiteX85" fmla="*/ 567474 w 3031519"/>
                <a:gd name="connsiteY85" fmla="*/ 740679 h 1160647"/>
                <a:gd name="connsiteX86" fmla="*/ 567474 w 3031519"/>
                <a:gd name="connsiteY86" fmla="*/ 735005 h 1160647"/>
                <a:gd name="connsiteX87" fmla="*/ 605981 w 3031519"/>
                <a:gd name="connsiteY87" fmla="*/ 735005 h 1160647"/>
                <a:gd name="connsiteX88" fmla="*/ 605981 w 3031519"/>
                <a:gd name="connsiteY88" fmla="*/ 758784 h 1160647"/>
                <a:gd name="connsiteX89" fmla="*/ 608007 w 3031519"/>
                <a:gd name="connsiteY89" fmla="*/ 758784 h 1160647"/>
                <a:gd name="connsiteX90" fmla="*/ 622194 w 3031519"/>
                <a:gd name="connsiteY90" fmla="*/ 758784 h 1160647"/>
                <a:gd name="connsiteX91" fmla="*/ 622194 w 3031519"/>
                <a:gd name="connsiteY91" fmla="*/ 759865 h 1160647"/>
                <a:gd name="connsiteX92" fmla="*/ 622194 w 3031519"/>
                <a:gd name="connsiteY92" fmla="*/ 767431 h 1160647"/>
                <a:gd name="connsiteX93" fmla="*/ 623968 w 3031519"/>
                <a:gd name="connsiteY93" fmla="*/ 767431 h 1160647"/>
                <a:gd name="connsiteX94" fmla="*/ 636381 w 3031519"/>
                <a:gd name="connsiteY94" fmla="*/ 767431 h 1160647"/>
                <a:gd name="connsiteX95" fmla="*/ 636381 w 3031519"/>
                <a:gd name="connsiteY95" fmla="*/ 743652 h 1160647"/>
                <a:gd name="connsiteX96" fmla="*/ 637394 w 3031519"/>
                <a:gd name="connsiteY96" fmla="*/ 743652 h 1160647"/>
                <a:gd name="connsiteX97" fmla="*/ 644488 w 3031519"/>
                <a:gd name="connsiteY97" fmla="*/ 743652 h 1160647"/>
                <a:gd name="connsiteX98" fmla="*/ 644488 w 3031519"/>
                <a:gd name="connsiteY98" fmla="*/ 711225 h 1160647"/>
                <a:gd name="connsiteX99" fmla="*/ 645501 w 3031519"/>
                <a:gd name="connsiteY99" fmla="*/ 711225 h 1160647"/>
                <a:gd name="connsiteX100" fmla="*/ 652595 w 3031519"/>
                <a:gd name="connsiteY100" fmla="*/ 711225 h 1160647"/>
                <a:gd name="connsiteX101" fmla="*/ 652595 w 3031519"/>
                <a:gd name="connsiteY101" fmla="*/ 709334 h 1160647"/>
                <a:gd name="connsiteX102" fmla="*/ 652595 w 3031519"/>
                <a:gd name="connsiteY102" fmla="*/ 696093 h 1160647"/>
                <a:gd name="connsiteX103" fmla="*/ 651328 w 3031519"/>
                <a:gd name="connsiteY103" fmla="*/ 694471 h 1160647"/>
                <a:gd name="connsiteX104" fmla="*/ 656648 w 3031519"/>
                <a:gd name="connsiteY104" fmla="*/ 683122 h 1160647"/>
                <a:gd name="connsiteX105" fmla="*/ 664755 w 3031519"/>
                <a:gd name="connsiteY105" fmla="*/ 711225 h 1160647"/>
                <a:gd name="connsiteX106" fmla="*/ 665515 w 3031519"/>
                <a:gd name="connsiteY106" fmla="*/ 711225 h 1160647"/>
                <a:gd name="connsiteX107" fmla="*/ 670835 w 3031519"/>
                <a:gd name="connsiteY107" fmla="*/ 711225 h 1160647"/>
                <a:gd name="connsiteX108" fmla="*/ 670835 w 3031519"/>
                <a:gd name="connsiteY108" fmla="*/ 605298 h 1160647"/>
                <a:gd name="connsiteX109" fmla="*/ 672355 w 3031519"/>
                <a:gd name="connsiteY109" fmla="*/ 605298 h 1160647"/>
                <a:gd name="connsiteX110" fmla="*/ 682995 w 3031519"/>
                <a:gd name="connsiteY110" fmla="*/ 605298 h 1160647"/>
                <a:gd name="connsiteX111" fmla="*/ 682995 w 3031519"/>
                <a:gd name="connsiteY111" fmla="*/ 557739 h 1160647"/>
                <a:gd name="connsiteX112" fmla="*/ 709342 w 3031519"/>
                <a:gd name="connsiteY112" fmla="*/ 557739 h 1160647"/>
                <a:gd name="connsiteX113" fmla="*/ 709342 w 3031519"/>
                <a:gd name="connsiteY113" fmla="*/ 536121 h 1160647"/>
                <a:gd name="connsiteX114" fmla="*/ 743796 w 3031519"/>
                <a:gd name="connsiteY114" fmla="*/ 536121 h 1160647"/>
                <a:gd name="connsiteX115" fmla="*/ 743796 w 3031519"/>
                <a:gd name="connsiteY115" fmla="*/ 538553 h 1160647"/>
                <a:gd name="connsiteX116" fmla="*/ 743796 w 3031519"/>
                <a:gd name="connsiteY116" fmla="*/ 555577 h 1160647"/>
                <a:gd name="connsiteX117" fmla="*/ 746076 w 3031519"/>
                <a:gd name="connsiteY117" fmla="*/ 555577 h 1160647"/>
                <a:gd name="connsiteX118" fmla="*/ 762036 w 3031519"/>
                <a:gd name="connsiteY118" fmla="*/ 555577 h 1160647"/>
                <a:gd name="connsiteX119" fmla="*/ 762036 w 3031519"/>
                <a:gd name="connsiteY119" fmla="*/ 603136 h 1160647"/>
                <a:gd name="connsiteX120" fmla="*/ 763049 w 3031519"/>
                <a:gd name="connsiteY120" fmla="*/ 603136 h 1160647"/>
                <a:gd name="connsiteX121" fmla="*/ 770143 w 3031519"/>
                <a:gd name="connsiteY121" fmla="*/ 603136 h 1160647"/>
                <a:gd name="connsiteX122" fmla="*/ 784330 w 3031519"/>
                <a:gd name="connsiteY122" fmla="*/ 607460 h 1160647"/>
                <a:gd name="connsiteX123" fmla="*/ 784330 w 3031519"/>
                <a:gd name="connsiteY123" fmla="*/ 646372 h 1160647"/>
                <a:gd name="connsiteX124" fmla="*/ 785343 w 3031519"/>
                <a:gd name="connsiteY124" fmla="*/ 646372 h 1160647"/>
                <a:gd name="connsiteX125" fmla="*/ 792436 w 3031519"/>
                <a:gd name="connsiteY125" fmla="*/ 646372 h 1160647"/>
                <a:gd name="connsiteX126" fmla="*/ 792436 w 3031519"/>
                <a:gd name="connsiteY126" fmla="*/ 647993 h 1160647"/>
                <a:gd name="connsiteX127" fmla="*/ 792436 w 3031519"/>
                <a:gd name="connsiteY127" fmla="*/ 659342 h 1160647"/>
                <a:gd name="connsiteX128" fmla="*/ 794463 w 3031519"/>
                <a:gd name="connsiteY128" fmla="*/ 659342 h 1160647"/>
                <a:gd name="connsiteX129" fmla="*/ 808650 w 3031519"/>
                <a:gd name="connsiteY129" fmla="*/ 659342 h 1160647"/>
                <a:gd name="connsiteX130" fmla="*/ 814730 w 3031519"/>
                <a:gd name="connsiteY130" fmla="*/ 665828 h 1160647"/>
                <a:gd name="connsiteX131" fmla="*/ 814730 w 3031519"/>
                <a:gd name="connsiteY131" fmla="*/ 687446 h 1160647"/>
                <a:gd name="connsiteX132" fmla="*/ 817010 w 3031519"/>
                <a:gd name="connsiteY132" fmla="*/ 687446 h 1160647"/>
                <a:gd name="connsiteX133" fmla="*/ 832970 w 3031519"/>
                <a:gd name="connsiteY133" fmla="*/ 687446 h 1160647"/>
                <a:gd name="connsiteX134" fmla="*/ 832970 w 3031519"/>
                <a:gd name="connsiteY134" fmla="*/ 688526 h 1160647"/>
                <a:gd name="connsiteX135" fmla="*/ 832970 w 3031519"/>
                <a:gd name="connsiteY135" fmla="*/ 696093 h 1160647"/>
                <a:gd name="connsiteX136" fmla="*/ 834237 w 3031519"/>
                <a:gd name="connsiteY136" fmla="*/ 696093 h 1160647"/>
                <a:gd name="connsiteX137" fmla="*/ 843104 w 3031519"/>
                <a:gd name="connsiteY137" fmla="*/ 696093 h 1160647"/>
                <a:gd name="connsiteX138" fmla="*/ 843104 w 3031519"/>
                <a:gd name="connsiteY138" fmla="*/ 698254 h 1160647"/>
                <a:gd name="connsiteX139" fmla="*/ 843104 w 3031519"/>
                <a:gd name="connsiteY139" fmla="*/ 713387 h 1160647"/>
                <a:gd name="connsiteX140" fmla="*/ 847157 w 3031519"/>
                <a:gd name="connsiteY140" fmla="*/ 711495 h 1160647"/>
                <a:gd name="connsiteX141" fmla="*/ 847157 w 3031519"/>
                <a:gd name="connsiteY141" fmla="*/ 698254 h 1160647"/>
                <a:gd name="connsiteX142" fmla="*/ 848170 w 3031519"/>
                <a:gd name="connsiteY142" fmla="*/ 698254 h 1160647"/>
                <a:gd name="connsiteX143" fmla="*/ 855264 w 3031519"/>
                <a:gd name="connsiteY143" fmla="*/ 698254 h 1160647"/>
                <a:gd name="connsiteX144" fmla="*/ 855264 w 3031519"/>
                <a:gd name="connsiteY144" fmla="*/ 699876 h 1160647"/>
                <a:gd name="connsiteX145" fmla="*/ 855264 w 3031519"/>
                <a:gd name="connsiteY145" fmla="*/ 711225 h 1160647"/>
                <a:gd name="connsiteX146" fmla="*/ 856024 w 3031519"/>
                <a:gd name="connsiteY146" fmla="*/ 711225 h 1160647"/>
                <a:gd name="connsiteX147" fmla="*/ 861344 w 3031519"/>
                <a:gd name="connsiteY147" fmla="*/ 711225 h 1160647"/>
                <a:gd name="connsiteX148" fmla="*/ 909984 w 3031519"/>
                <a:gd name="connsiteY148" fmla="*/ 706902 h 1160647"/>
                <a:gd name="connsiteX149" fmla="*/ 909984 w 3031519"/>
                <a:gd name="connsiteY149" fmla="*/ 708253 h 1160647"/>
                <a:gd name="connsiteX150" fmla="*/ 909984 w 3031519"/>
                <a:gd name="connsiteY150" fmla="*/ 717710 h 1160647"/>
                <a:gd name="connsiteX151" fmla="*/ 910744 w 3031519"/>
                <a:gd name="connsiteY151" fmla="*/ 717710 h 1160647"/>
                <a:gd name="connsiteX152" fmla="*/ 916065 w 3031519"/>
                <a:gd name="connsiteY152" fmla="*/ 717710 h 1160647"/>
                <a:gd name="connsiteX153" fmla="*/ 916065 w 3031519"/>
                <a:gd name="connsiteY153" fmla="*/ 719872 h 1160647"/>
                <a:gd name="connsiteX154" fmla="*/ 916065 w 3031519"/>
                <a:gd name="connsiteY154" fmla="*/ 735005 h 1160647"/>
                <a:gd name="connsiteX155" fmla="*/ 918091 w 3031519"/>
                <a:gd name="connsiteY155" fmla="*/ 733654 h 1160647"/>
                <a:gd name="connsiteX156" fmla="*/ 932278 w 3031519"/>
                <a:gd name="connsiteY156" fmla="*/ 724196 h 1160647"/>
                <a:gd name="connsiteX157" fmla="*/ 938358 w 3031519"/>
                <a:gd name="connsiteY157" fmla="*/ 683122 h 1160647"/>
                <a:gd name="connsiteX158" fmla="*/ 939118 w 3031519"/>
                <a:gd name="connsiteY158" fmla="*/ 682852 h 1160647"/>
                <a:gd name="connsiteX159" fmla="*/ 944438 w 3031519"/>
                <a:gd name="connsiteY159" fmla="*/ 680960 h 1160647"/>
                <a:gd name="connsiteX160" fmla="*/ 946465 w 3031519"/>
                <a:gd name="connsiteY160" fmla="*/ 611783 h 1160647"/>
                <a:gd name="connsiteX161" fmla="*/ 948492 w 3031519"/>
                <a:gd name="connsiteY161" fmla="*/ 680960 h 1160647"/>
                <a:gd name="connsiteX162" fmla="*/ 949252 w 3031519"/>
                <a:gd name="connsiteY162" fmla="*/ 681230 h 1160647"/>
                <a:gd name="connsiteX163" fmla="*/ 954572 w 3031519"/>
                <a:gd name="connsiteY163" fmla="*/ 683122 h 1160647"/>
                <a:gd name="connsiteX164" fmla="*/ 954572 w 3031519"/>
                <a:gd name="connsiteY164" fmla="*/ 596651 h 1160647"/>
                <a:gd name="connsiteX165" fmla="*/ 958625 w 3031519"/>
                <a:gd name="connsiteY165" fmla="*/ 564224 h 1160647"/>
                <a:gd name="connsiteX166" fmla="*/ 997132 w 3031519"/>
                <a:gd name="connsiteY166" fmla="*/ 564224 h 1160647"/>
                <a:gd name="connsiteX167" fmla="*/ 997132 w 3031519"/>
                <a:gd name="connsiteY167" fmla="*/ 596651 h 1160647"/>
                <a:gd name="connsiteX168" fmla="*/ 997892 w 3031519"/>
                <a:gd name="connsiteY168" fmla="*/ 596651 h 1160647"/>
                <a:gd name="connsiteX169" fmla="*/ 1003212 w 3031519"/>
                <a:gd name="connsiteY169" fmla="*/ 596651 h 1160647"/>
                <a:gd name="connsiteX170" fmla="*/ 1003212 w 3031519"/>
                <a:gd name="connsiteY170" fmla="*/ 514503 h 1160647"/>
                <a:gd name="connsiteX171" fmla="*/ 1004986 w 3031519"/>
                <a:gd name="connsiteY171" fmla="*/ 514503 h 1160647"/>
                <a:gd name="connsiteX172" fmla="*/ 1017399 w 3031519"/>
                <a:gd name="connsiteY172" fmla="*/ 514503 h 1160647"/>
                <a:gd name="connsiteX173" fmla="*/ 1017399 w 3031519"/>
                <a:gd name="connsiteY173" fmla="*/ 512612 h 1160647"/>
                <a:gd name="connsiteX174" fmla="*/ 1017399 w 3031519"/>
                <a:gd name="connsiteY174" fmla="*/ 499371 h 1160647"/>
                <a:gd name="connsiteX175" fmla="*/ 1039693 w 3031519"/>
                <a:gd name="connsiteY175" fmla="*/ 499371 h 1160647"/>
                <a:gd name="connsiteX176" fmla="*/ 1039693 w 3031519"/>
                <a:gd name="connsiteY176" fmla="*/ 498290 h 1160647"/>
                <a:gd name="connsiteX177" fmla="*/ 1039693 w 3031519"/>
                <a:gd name="connsiteY177" fmla="*/ 490724 h 1160647"/>
                <a:gd name="connsiteX178" fmla="*/ 1041466 w 3031519"/>
                <a:gd name="connsiteY178" fmla="*/ 490724 h 1160647"/>
                <a:gd name="connsiteX179" fmla="*/ 1053880 w 3031519"/>
                <a:gd name="connsiteY179" fmla="*/ 490724 h 1160647"/>
                <a:gd name="connsiteX180" fmla="*/ 1053880 w 3031519"/>
                <a:gd name="connsiteY180" fmla="*/ 491805 h 1160647"/>
                <a:gd name="connsiteX181" fmla="*/ 1053880 w 3031519"/>
                <a:gd name="connsiteY181" fmla="*/ 499371 h 1160647"/>
                <a:gd name="connsiteX182" fmla="*/ 1054640 w 3031519"/>
                <a:gd name="connsiteY182" fmla="*/ 499371 h 1160647"/>
                <a:gd name="connsiteX183" fmla="*/ 1059960 w 3031519"/>
                <a:gd name="connsiteY183" fmla="*/ 499371 h 1160647"/>
                <a:gd name="connsiteX184" fmla="*/ 1070093 w 3031519"/>
                <a:gd name="connsiteY184" fmla="*/ 495047 h 1160647"/>
                <a:gd name="connsiteX185" fmla="*/ 1074146 w 3031519"/>
                <a:gd name="connsiteY185" fmla="*/ 498290 h 1160647"/>
                <a:gd name="connsiteX186" fmla="*/ 1074146 w 3031519"/>
                <a:gd name="connsiteY186" fmla="*/ 490724 h 1160647"/>
                <a:gd name="connsiteX187" fmla="*/ 1076426 w 3031519"/>
                <a:gd name="connsiteY187" fmla="*/ 490724 h 1160647"/>
                <a:gd name="connsiteX188" fmla="*/ 1092387 w 3031519"/>
                <a:gd name="connsiteY188" fmla="*/ 490724 h 1160647"/>
                <a:gd name="connsiteX189" fmla="*/ 1092387 w 3031519"/>
                <a:gd name="connsiteY189" fmla="*/ 491805 h 1160647"/>
                <a:gd name="connsiteX190" fmla="*/ 1092387 w 3031519"/>
                <a:gd name="connsiteY190" fmla="*/ 499371 h 1160647"/>
                <a:gd name="connsiteX191" fmla="*/ 1122787 w 3031519"/>
                <a:gd name="connsiteY191" fmla="*/ 499371 h 1160647"/>
                <a:gd name="connsiteX192" fmla="*/ 1122787 w 3031519"/>
                <a:gd name="connsiteY192" fmla="*/ 500992 h 1160647"/>
                <a:gd name="connsiteX193" fmla="*/ 1122787 w 3031519"/>
                <a:gd name="connsiteY193" fmla="*/ 512342 h 1160647"/>
                <a:gd name="connsiteX194" fmla="*/ 1149134 w 3031519"/>
                <a:gd name="connsiteY194" fmla="*/ 512342 h 1160647"/>
                <a:gd name="connsiteX195" fmla="*/ 1149134 w 3031519"/>
                <a:gd name="connsiteY195" fmla="*/ 542606 h 1160647"/>
                <a:gd name="connsiteX196" fmla="*/ 1149894 w 3031519"/>
                <a:gd name="connsiteY196" fmla="*/ 542606 h 1160647"/>
                <a:gd name="connsiteX197" fmla="*/ 1155214 w 3031519"/>
                <a:gd name="connsiteY197" fmla="*/ 542606 h 1160647"/>
                <a:gd name="connsiteX198" fmla="*/ 1155214 w 3031519"/>
                <a:gd name="connsiteY198" fmla="*/ 543687 h 1160647"/>
                <a:gd name="connsiteX199" fmla="*/ 1155214 w 3031519"/>
                <a:gd name="connsiteY199" fmla="*/ 551254 h 1160647"/>
                <a:gd name="connsiteX200" fmla="*/ 1159268 w 3031519"/>
                <a:gd name="connsiteY200" fmla="*/ 581518 h 1160647"/>
                <a:gd name="connsiteX201" fmla="*/ 1160028 w 3031519"/>
                <a:gd name="connsiteY201" fmla="*/ 581518 h 1160647"/>
                <a:gd name="connsiteX202" fmla="*/ 1165348 w 3031519"/>
                <a:gd name="connsiteY202" fmla="*/ 581518 h 1160647"/>
                <a:gd name="connsiteX203" fmla="*/ 1165348 w 3031519"/>
                <a:gd name="connsiteY203" fmla="*/ 582329 h 1160647"/>
                <a:gd name="connsiteX204" fmla="*/ 1165348 w 3031519"/>
                <a:gd name="connsiteY204" fmla="*/ 588004 h 1160647"/>
                <a:gd name="connsiteX205" fmla="*/ 1166361 w 3031519"/>
                <a:gd name="connsiteY205" fmla="*/ 588004 h 1160647"/>
                <a:gd name="connsiteX206" fmla="*/ 1173454 w 3031519"/>
                <a:gd name="connsiteY206" fmla="*/ 588004 h 1160647"/>
                <a:gd name="connsiteX207" fmla="*/ 1173454 w 3031519"/>
                <a:gd name="connsiteY207" fmla="*/ 618269 h 1160647"/>
                <a:gd name="connsiteX208" fmla="*/ 1175481 w 3031519"/>
                <a:gd name="connsiteY208" fmla="*/ 618269 h 1160647"/>
                <a:gd name="connsiteX209" fmla="*/ 1189668 w 3031519"/>
                <a:gd name="connsiteY209" fmla="*/ 618269 h 1160647"/>
                <a:gd name="connsiteX210" fmla="*/ 1189668 w 3031519"/>
                <a:gd name="connsiteY210" fmla="*/ 642048 h 1160647"/>
                <a:gd name="connsiteX211" fmla="*/ 1191695 w 3031519"/>
                <a:gd name="connsiteY211" fmla="*/ 643669 h 1160647"/>
                <a:gd name="connsiteX212" fmla="*/ 1191695 w 3031519"/>
                <a:gd name="connsiteY212" fmla="*/ 655019 h 1160647"/>
                <a:gd name="connsiteX213" fmla="*/ 1192455 w 3031519"/>
                <a:gd name="connsiteY213" fmla="*/ 655019 h 1160647"/>
                <a:gd name="connsiteX214" fmla="*/ 1197775 w 3031519"/>
                <a:gd name="connsiteY214" fmla="*/ 655019 h 1160647"/>
                <a:gd name="connsiteX215" fmla="*/ 1197775 w 3031519"/>
                <a:gd name="connsiteY215" fmla="*/ 678798 h 1160647"/>
                <a:gd name="connsiteX216" fmla="*/ 1199041 w 3031519"/>
                <a:gd name="connsiteY216" fmla="*/ 678798 h 1160647"/>
                <a:gd name="connsiteX217" fmla="*/ 1207908 w 3031519"/>
                <a:gd name="connsiteY217" fmla="*/ 678798 h 1160647"/>
                <a:gd name="connsiteX218" fmla="*/ 1209935 w 3031519"/>
                <a:gd name="connsiteY218" fmla="*/ 682852 h 1160647"/>
                <a:gd name="connsiteX219" fmla="*/ 1209935 w 3031519"/>
                <a:gd name="connsiteY219" fmla="*/ 696093 h 1160647"/>
                <a:gd name="connsiteX220" fmla="*/ 1211455 w 3031519"/>
                <a:gd name="connsiteY220" fmla="*/ 694201 h 1160647"/>
                <a:gd name="connsiteX221" fmla="*/ 1222095 w 3031519"/>
                <a:gd name="connsiteY221" fmla="*/ 680960 h 1160647"/>
                <a:gd name="connsiteX222" fmla="*/ 1250469 w 3031519"/>
                <a:gd name="connsiteY222" fmla="*/ 680960 h 1160647"/>
                <a:gd name="connsiteX223" fmla="*/ 1250469 w 3031519"/>
                <a:gd name="connsiteY223" fmla="*/ 767431 h 1160647"/>
                <a:gd name="connsiteX224" fmla="*/ 1251229 w 3031519"/>
                <a:gd name="connsiteY224" fmla="*/ 767431 h 1160647"/>
                <a:gd name="connsiteX225" fmla="*/ 1256549 w 3031519"/>
                <a:gd name="connsiteY225" fmla="*/ 767431 h 1160647"/>
                <a:gd name="connsiteX226" fmla="*/ 1257309 w 3031519"/>
                <a:gd name="connsiteY226" fmla="*/ 766080 h 1160647"/>
                <a:gd name="connsiteX227" fmla="*/ 1262629 w 3031519"/>
                <a:gd name="connsiteY227" fmla="*/ 756622 h 1160647"/>
                <a:gd name="connsiteX228" fmla="*/ 1262629 w 3031519"/>
                <a:gd name="connsiteY228" fmla="*/ 758514 h 1160647"/>
                <a:gd name="connsiteX229" fmla="*/ 1262629 w 3031519"/>
                <a:gd name="connsiteY229" fmla="*/ 771755 h 1160647"/>
                <a:gd name="connsiteX230" fmla="*/ 1266682 w 3031519"/>
                <a:gd name="connsiteY230" fmla="*/ 726358 h 1160647"/>
                <a:gd name="connsiteX231" fmla="*/ 1267442 w 3031519"/>
                <a:gd name="connsiteY231" fmla="*/ 726358 h 1160647"/>
                <a:gd name="connsiteX232" fmla="*/ 1272762 w 3031519"/>
                <a:gd name="connsiteY232" fmla="*/ 726358 h 1160647"/>
                <a:gd name="connsiteX233" fmla="*/ 1272762 w 3031519"/>
                <a:gd name="connsiteY233" fmla="*/ 661504 h 1160647"/>
                <a:gd name="connsiteX234" fmla="*/ 1273776 w 3031519"/>
                <a:gd name="connsiteY234" fmla="*/ 661504 h 1160647"/>
                <a:gd name="connsiteX235" fmla="*/ 1280869 w 3031519"/>
                <a:gd name="connsiteY235" fmla="*/ 661504 h 1160647"/>
                <a:gd name="connsiteX236" fmla="*/ 1293029 w 3031519"/>
                <a:gd name="connsiteY236" fmla="*/ 618269 h 1160647"/>
                <a:gd name="connsiteX237" fmla="*/ 1294296 w 3031519"/>
                <a:gd name="connsiteY237" fmla="*/ 618269 h 1160647"/>
                <a:gd name="connsiteX238" fmla="*/ 1303163 w 3031519"/>
                <a:gd name="connsiteY238" fmla="*/ 618269 h 1160647"/>
                <a:gd name="connsiteX239" fmla="*/ 1313296 w 3031519"/>
                <a:gd name="connsiteY239" fmla="*/ 661504 h 1160647"/>
                <a:gd name="connsiteX240" fmla="*/ 1314309 w 3031519"/>
                <a:gd name="connsiteY240" fmla="*/ 661504 h 1160647"/>
                <a:gd name="connsiteX241" fmla="*/ 1321403 w 3031519"/>
                <a:gd name="connsiteY241" fmla="*/ 661504 h 1160647"/>
                <a:gd name="connsiteX242" fmla="*/ 1321403 w 3031519"/>
                <a:gd name="connsiteY242" fmla="*/ 700416 h 1160647"/>
                <a:gd name="connsiteX243" fmla="*/ 1323176 w 3031519"/>
                <a:gd name="connsiteY243" fmla="*/ 700416 h 1160647"/>
                <a:gd name="connsiteX244" fmla="*/ 1335590 w 3031519"/>
                <a:gd name="connsiteY244" fmla="*/ 700416 h 1160647"/>
                <a:gd name="connsiteX245" fmla="*/ 1335590 w 3031519"/>
                <a:gd name="connsiteY245" fmla="*/ 702578 h 1160647"/>
                <a:gd name="connsiteX246" fmla="*/ 1335590 w 3031519"/>
                <a:gd name="connsiteY246" fmla="*/ 717710 h 1160647"/>
                <a:gd name="connsiteX247" fmla="*/ 1339643 w 3031519"/>
                <a:gd name="connsiteY247" fmla="*/ 715549 h 1160647"/>
                <a:gd name="connsiteX248" fmla="*/ 1339643 w 3031519"/>
                <a:gd name="connsiteY248" fmla="*/ 700416 h 1160647"/>
                <a:gd name="connsiteX249" fmla="*/ 1341163 w 3031519"/>
                <a:gd name="connsiteY249" fmla="*/ 700416 h 1160647"/>
                <a:gd name="connsiteX250" fmla="*/ 1351803 w 3031519"/>
                <a:gd name="connsiteY250" fmla="*/ 700416 h 1160647"/>
                <a:gd name="connsiteX251" fmla="*/ 1351803 w 3031519"/>
                <a:gd name="connsiteY251" fmla="*/ 702037 h 1160647"/>
                <a:gd name="connsiteX252" fmla="*/ 1351803 w 3031519"/>
                <a:gd name="connsiteY252" fmla="*/ 713387 h 1160647"/>
                <a:gd name="connsiteX253" fmla="*/ 1382204 w 3031519"/>
                <a:gd name="connsiteY253" fmla="*/ 713387 h 1160647"/>
                <a:gd name="connsiteX254" fmla="*/ 1382204 w 3031519"/>
                <a:gd name="connsiteY254" fmla="*/ 676637 h 1160647"/>
                <a:gd name="connsiteX255" fmla="*/ 1383470 w 3031519"/>
                <a:gd name="connsiteY255" fmla="*/ 676637 h 1160647"/>
                <a:gd name="connsiteX256" fmla="*/ 1392337 w 3031519"/>
                <a:gd name="connsiteY256" fmla="*/ 676637 h 1160647"/>
                <a:gd name="connsiteX257" fmla="*/ 1392337 w 3031519"/>
                <a:gd name="connsiteY257" fmla="*/ 698254 h 1160647"/>
                <a:gd name="connsiteX258" fmla="*/ 1394364 w 3031519"/>
                <a:gd name="connsiteY258" fmla="*/ 665828 h 1160647"/>
                <a:gd name="connsiteX259" fmla="*/ 1416657 w 3031519"/>
                <a:gd name="connsiteY259" fmla="*/ 665828 h 1160647"/>
                <a:gd name="connsiteX260" fmla="*/ 1416657 w 3031519"/>
                <a:gd name="connsiteY260" fmla="*/ 664206 h 1160647"/>
                <a:gd name="connsiteX261" fmla="*/ 1416657 w 3031519"/>
                <a:gd name="connsiteY261" fmla="*/ 652857 h 1160647"/>
                <a:gd name="connsiteX262" fmla="*/ 1417417 w 3031519"/>
                <a:gd name="connsiteY262" fmla="*/ 652857 h 1160647"/>
                <a:gd name="connsiteX263" fmla="*/ 1422737 w 3031519"/>
                <a:gd name="connsiteY263" fmla="*/ 652857 h 1160647"/>
                <a:gd name="connsiteX264" fmla="*/ 1422737 w 3031519"/>
                <a:gd name="connsiteY264" fmla="*/ 650966 h 1160647"/>
                <a:gd name="connsiteX265" fmla="*/ 1422737 w 3031519"/>
                <a:gd name="connsiteY265" fmla="*/ 637725 h 1160647"/>
                <a:gd name="connsiteX266" fmla="*/ 1426791 w 3031519"/>
                <a:gd name="connsiteY266" fmla="*/ 644210 h 1160647"/>
                <a:gd name="connsiteX267" fmla="*/ 1429071 w 3031519"/>
                <a:gd name="connsiteY267" fmla="*/ 644210 h 1160647"/>
                <a:gd name="connsiteX268" fmla="*/ 1445031 w 3031519"/>
                <a:gd name="connsiteY268" fmla="*/ 644210 h 1160647"/>
                <a:gd name="connsiteX269" fmla="*/ 1445031 w 3031519"/>
                <a:gd name="connsiteY269" fmla="*/ 643399 h 1160647"/>
                <a:gd name="connsiteX270" fmla="*/ 1445031 w 3031519"/>
                <a:gd name="connsiteY270" fmla="*/ 637725 h 1160647"/>
                <a:gd name="connsiteX271" fmla="*/ 1445791 w 3031519"/>
                <a:gd name="connsiteY271" fmla="*/ 637725 h 1160647"/>
                <a:gd name="connsiteX272" fmla="*/ 1451111 w 3031519"/>
                <a:gd name="connsiteY272" fmla="*/ 637725 h 1160647"/>
                <a:gd name="connsiteX273" fmla="*/ 1451111 w 3031519"/>
                <a:gd name="connsiteY273" fmla="*/ 639076 h 1160647"/>
                <a:gd name="connsiteX274" fmla="*/ 1451111 w 3031519"/>
                <a:gd name="connsiteY274" fmla="*/ 648534 h 1160647"/>
                <a:gd name="connsiteX275" fmla="*/ 1489618 w 3031519"/>
                <a:gd name="connsiteY275" fmla="*/ 648534 h 1160647"/>
                <a:gd name="connsiteX276" fmla="*/ 1489618 w 3031519"/>
                <a:gd name="connsiteY276" fmla="*/ 786887 h 1160647"/>
                <a:gd name="connsiteX277" fmla="*/ 1491138 w 3031519"/>
                <a:gd name="connsiteY277" fmla="*/ 786887 h 1160647"/>
                <a:gd name="connsiteX278" fmla="*/ 1501778 w 3031519"/>
                <a:gd name="connsiteY278" fmla="*/ 786887 h 1160647"/>
                <a:gd name="connsiteX279" fmla="*/ 1501778 w 3031519"/>
                <a:gd name="connsiteY279" fmla="*/ 773917 h 1160647"/>
                <a:gd name="connsiteX280" fmla="*/ 1505832 w 3031519"/>
                <a:gd name="connsiteY280" fmla="*/ 773917 h 1160647"/>
                <a:gd name="connsiteX281" fmla="*/ 1505832 w 3031519"/>
                <a:gd name="connsiteY281" fmla="*/ 786887 h 1160647"/>
                <a:gd name="connsiteX282" fmla="*/ 1536232 w 3031519"/>
                <a:gd name="connsiteY282" fmla="*/ 786887 h 1160647"/>
                <a:gd name="connsiteX283" fmla="*/ 1536232 w 3031519"/>
                <a:gd name="connsiteY283" fmla="*/ 756622 h 1160647"/>
                <a:gd name="connsiteX284" fmla="*/ 1548392 w 3031519"/>
                <a:gd name="connsiteY284" fmla="*/ 756622 h 1160647"/>
                <a:gd name="connsiteX285" fmla="*/ 1560552 w 3031519"/>
                <a:gd name="connsiteY285" fmla="*/ 754461 h 1160647"/>
                <a:gd name="connsiteX286" fmla="*/ 1564606 w 3031519"/>
                <a:gd name="connsiteY286" fmla="*/ 756622 h 1160647"/>
                <a:gd name="connsiteX287" fmla="*/ 1574739 w 3031519"/>
                <a:gd name="connsiteY287" fmla="*/ 756622 h 1160647"/>
                <a:gd name="connsiteX288" fmla="*/ 1574739 w 3031519"/>
                <a:gd name="connsiteY288" fmla="*/ 786887 h 1160647"/>
                <a:gd name="connsiteX289" fmla="*/ 1582846 w 3031519"/>
                <a:gd name="connsiteY289" fmla="*/ 786887 h 1160647"/>
                <a:gd name="connsiteX290" fmla="*/ 1582846 w 3031519"/>
                <a:gd name="connsiteY290" fmla="*/ 804182 h 1160647"/>
                <a:gd name="connsiteX291" fmla="*/ 1592182 w 3031519"/>
                <a:gd name="connsiteY291" fmla="*/ 805087 h 1160647"/>
                <a:gd name="connsiteX292" fmla="*/ 1605140 w 3031519"/>
                <a:gd name="connsiteY292" fmla="*/ 805087 h 1160647"/>
                <a:gd name="connsiteX293" fmla="*/ 1605140 w 3031519"/>
                <a:gd name="connsiteY293" fmla="*/ 789049 h 1160647"/>
                <a:gd name="connsiteX294" fmla="*/ 1673096 w 3031519"/>
                <a:gd name="connsiteY294" fmla="*/ 789049 h 1160647"/>
                <a:gd name="connsiteX295" fmla="*/ 1673096 w 3031519"/>
                <a:gd name="connsiteY295" fmla="*/ 703796 h 1160647"/>
                <a:gd name="connsiteX296" fmla="*/ 1745104 w 3031519"/>
                <a:gd name="connsiteY296" fmla="*/ 703796 h 1160647"/>
                <a:gd name="connsiteX297" fmla="*/ 1745104 w 3031519"/>
                <a:gd name="connsiteY297" fmla="*/ 782564 h 1160647"/>
                <a:gd name="connsiteX298" fmla="*/ 1747008 w 3031519"/>
                <a:gd name="connsiteY298" fmla="*/ 782564 h 1160647"/>
                <a:gd name="connsiteX299" fmla="*/ 1748250 w 3031519"/>
                <a:gd name="connsiteY299" fmla="*/ 805087 h 1160647"/>
                <a:gd name="connsiteX300" fmla="*/ 1757926 w 3031519"/>
                <a:gd name="connsiteY300" fmla="*/ 805087 h 1160647"/>
                <a:gd name="connsiteX301" fmla="*/ 1759168 w 3031519"/>
                <a:gd name="connsiteY301" fmla="*/ 782564 h 1160647"/>
                <a:gd name="connsiteX302" fmla="*/ 1765248 w 3031519"/>
                <a:gd name="connsiteY302" fmla="*/ 782564 h 1160647"/>
                <a:gd name="connsiteX303" fmla="*/ 1766490 w 3031519"/>
                <a:gd name="connsiteY303" fmla="*/ 805087 h 1160647"/>
                <a:gd name="connsiteX304" fmla="*/ 1817112 w 3031519"/>
                <a:gd name="connsiteY304" fmla="*/ 805087 h 1160647"/>
                <a:gd name="connsiteX305" fmla="*/ 1817112 w 3031519"/>
                <a:gd name="connsiteY305" fmla="*/ 642059 h 1160647"/>
                <a:gd name="connsiteX306" fmla="*/ 2014439 w 3031519"/>
                <a:gd name="connsiteY306" fmla="*/ 642059 h 1160647"/>
                <a:gd name="connsiteX307" fmla="*/ 2014439 w 3031519"/>
                <a:gd name="connsiteY307" fmla="*/ 805087 h 1160647"/>
                <a:gd name="connsiteX308" fmla="*/ 2033136 w 3031519"/>
                <a:gd name="connsiteY308" fmla="*/ 805087 h 1160647"/>
                <a:gd name="connsiteX309" fmla="*/ 2033136 w 3031519"/>
                <a:gd name="connsiteY309" fmla="*/ 722394 h 1160647"/>
                <a:gd name="connsiteX310" fmla="*/ 2128256 w 3031519"/>
                <a:gd name="connsiteY310" fmla="*/ 722394 h 1160647"/>
                <a:gd name="connsiteX311" fmla="*/ 2140186 w 3031519"/>
                <a:gd name="connsiteY311" fmla="*/ 404253 h 1160647"/>
                <a:gd name="connsiteX312" fmla="*/ 2128026 w 3031519"/>
                <a:gd name="connsiteY312" fmla="*/ 382635 h 1160647"/>
                <a:gd name="connsiteX313" fmla="*/ 2121946 w 3031519"/>
                <a:gd name="connsiteY313" fmla="*/ 378311 h 1160647"/>
                <a:gd name="connsiteX314" fmla="*/ 2130053 w 3031519"/>
                <a:gd name="connsiteY314" fmla="*/ 354532 h 1160647"/>
                <a:gd name="connsiteX315" fmla="*/ 2130053 w 3031519"/>
                <a:gd name="connsiteY315" fmla="*/ 337238 h 1160647"/>
                <a:gd name="connsiteX316" fmla="*/ 2144240 w 3031519"/>
                <a:gd name="connsiteY316" fmla="*/ 337238 h 1160647"/>
                <a:gd name="connsiteX317" fmla="*/ 2144240 w 3031519"/>
                <a:gd name="connsiteY317" fmla="*/ 315620 h 1160647"/>
                <a:gd name="connsiteX318" fmla="*/ 2146266 w 3031519"/>
                <a:gd name="connsiteY318" fmla="*/ 311296 h 1160647"/>
                <a:gd name="connsiteX319" fmla="*/ 2146266 w 3031519"/>
                <a:gd name="connsiteY319" fmla="*/ 233472 h 1160647"/>
                <a:gd name="connsiteX320" fmla="*/ 2144240 w 3031519"/>
                <a:gd name="connsiteY320" fmla="*/ 226987 h 1160647"/>
                <a:gd name="connsiteX321" fmla="*/ 2150320 w 3031519"/>
                <a:gd name="connsiteY321" fmla="*/ 220501 h 1160647"/>
                <a:gd name="connsiteX322" fmla="*/ 2150320 w 3031519"/>
                <a:gd name="connsiteY322" fmla="*/ 162133 h 1160647"/>
                <a:gd name="connsiteX323" fmla="*/ 2152346 w 3031519"/>
                <a:gd name="connsiteY323" fmla="*/ 157810 h 1160647"/>
                <a:gd name="connsiteX324" fmla="*/ 2152346 w 3031519"/>
                <a:gd name="connsiteY324" fmla="*/ 101604 h 1160647"/>
                <a:gd name="connsiteX325" fmla="*/ 2154373 w 3031519"/>
                <a:gd name="connsiteY325" fmla="*/ 82148 h 1160647"/>
                <a:gd name="connsiteX326" fmla="*/ 2158427 w 3031519"/>
                <a:gd name="connsiteY326" fmla="*/ 99442 h 1160647"/>
                <a:gd name="connsiteX327" fmla="*/ 2160453 w 3031519"/>
                <a:gd name="connsiteY327" fmla="*/ 157810 h 1160647"/>
                <a:gd name="connsiteX328" fmla="*/ 2162480 w 3031519"/>
                <a:gd name="connsiteY328" fmla="*/ 220501 h 1160647"/>
                <a:gd name="connsiteX329" fmla="*/ 2168560 w 3031519"/>
                <a:gd name="connsiteY329" fmla="*/ 226987 h 1160647"/>
                <a:gd name="connsiteX330" fmla="*/ 2166533 w 3031519"/>
                <a:gd name="connsiteY330" fmla="*/ 233472 h 1160647"/>
                <a:gd name="connsiteX331" fmla="*/ 2166533 w 3031519"/>
                <a:gd name="connsiteY331" fmla="*/ 311296 h 1160647"/>
                <a:gd name="connsiteX332" fmla="*/ 2168560 w 3031519"/>
                <a:gd name="connsiteY332" fmla="*/ 315620 h 1160647"/>
                <a:gd name="connsiteX333" fmla="*/ 2168560 w 3031519"/>
                <a:gd name="connsiteY333" fmla="*/ 337238 h 1160647"/>
                <a:gd name="connsiteX334" fmla="*/ 2182747 w 3031519"/>
                <a:gd name="connsiteY334" fmla="*/ 337238 h 1160647"/>
                <a:gd name="connsiteX335" fmla="*/ 2182747 w 3031519"/>
                <a:gd name="connsiteY335" fmla="*/ 354532 h 1160647"/>
                <a:gd name="connsiteX336" fmla="*/ 2190854 w 3031519"/>
                <a:gd name="connsiteY336" fmla="*/ 378311 h 1160647"/>
                <a:gd name="connsiteX337" fmla="*/ 2184774 w 3031519"/>
                <a:gd name="connsiteY337" fmla="*/ 382635 h 1160647"/>
                <a:gd name="connsiteX338" fmla="*/ 2172613 w 3031519"/>
                <a:gd name="connsiteY338" fmla="*/ 404253 h 1160647"/>
                <a:gd name="connsiteX339" fmla="*/ 2180720 w 3031519"/>
                <a:gd name="connsiteY339" fmla="*/ 657181 h 1160647"/>
                <a:gd name="connsiteX340" fmla="*/ 2245574 w 3031519"/>
                <a:gd name="connsiteY340" fmla="*/ 657181 h 1160647"/>
                <a:gd name="connsiteX341" fmla="*/ 2245574 w 3031519"/>
                <a:gd name="connsiteY341" fmla="*/ 732843 h 1160647"/>
                <a:gd name="connsiteX342" fmla="*/ 2253681 w 3031519"/>
                <a:gd name="connsiteY342" fmla="*/ 732843 h 1160647"/>
                <a:gd name="connsiteX343" fmla="*/ 2255708 w 3031519"/>
                <a:gd name="connsiteY343" fmla="*/ 726358 h 1160647"/>
                <a:gd name="connsiteX344" fmla="*/ 2261788 w 3031519"/>
                <a:gd name="connsiteY344" fmla="*/ 726358 h 1160647"/>
                <a:gd name="connsiteX345" fmla="*/ 2263815 w 3031519"/>
                <a:gd name="connsiteY345" fmla="*/ 735005 h 1160647"/>
                <a:gd name="connsiteX346" fmla="*/ 2275975 w 3031519"/>
                <a:gd name="connsiteY346" fmla="*/ 735005 h 1160647"/>
                <a:gd name="connsiteX347" fmla="*/ 2275975 w 3031519"/>
                <a:gd name="connsiteY347" fmla="*/ 728519 h 1160647"/>
                <a:gd name="connsiteX348" fmla="*/ 2298268 w 3031519"/>
                <a:gd name="connsiteY348" fmla="*/ 728519 h 1160647"/>
                <a:gd name="connsiteX349" fmla="*/ 2298268 w 3031519"/>
                <a:gd name="connsiteY349" fmla="*/ 735005 h 1160647"/>
                <a:gd name="connsiteX350" fmla="*/ 2318535 w 3031519"/>
                <a:gd name="connsiteY350" fmla="*/ 735005 h 1160647"/>
                <a:gd name="connsiteX351" fmla="*/ 2318535 w 3031519"/>
                <a:gd name="connsiteY351" fmla="*/ 780402 h 1160647"/>
                <a:gd name="connsiteX352" fmla="*/ 2332722 w 3031519"/>
                <a:gd name="connsiteY352" fmla="*/ 780402 h 1160647"/>
                <a:gd name="connsiteX353" fmla="*/ 2332722 w 3031519"/>
                <a:gd name="connsiteY353" fmla="*/ 767431 h 1160647"/>
                <a:gd name="connsiteX354" fmla="*/ 2348936 w 3031519"/>
                <a:gd name="connsiteY354" fmla="*/ 767431 h 1160647"/>
                <a:gd name="connsiteX355" fmla="*/ 2348936 w 3031519"/>
                <a:gd name="connsiteY355" fmla="*/ 588004 h 1160647"/>
                <a:gd name="connsiteX356" fmla="*/ 2355016 w 3031519"/>
                <a:gd name="connsiteY356" fmla="*/ 581518 h 1160647"/>
                <a:gd name="connsiteX357" fmla="*/ 2427977 w 3031519"/>
                <a:gd name="connsiteY357" fmla="*/ 581518 h 1160647"/>
                <a:gd name="connsiteX358" fmla="*/ 2427977 w 3031519"/>
                <a:gd name="connsiteY358" fmla="*/ 590166 h 1160647"/>
                <a:gd name="connsiteX359" fmla="*/ 2438110 w 3031519"/>
                <a:gd name="connsiteY359" fmla="*/ 590166 h 1160647"/>
                <a:gd name="connsiteX360" fmla="*/ 2438110 w 3031519"/>
                <a:gd name="connsiteY360" fmla="*/ 704740 h 1160647"/>
                <a:gd name="connsiteX361" fmla="*/ 2460404 w 3031519"/>
                <a:gd name="connsiteY361" fmla="*/ 704740 h 1160647"/>
                <a:gd name="connsiteX362" fmla="*/ 2460404 w 3031519"/>
                <a:gd name="connsiteY362" fmla="*/ 637725 h 1160647"/>
                <a:gd name="connsiteX363" fmla="*/ 2486751 w 3031519"/>
                <a:gd name="connsiteY363" fmla="*/ 637725 h 1160647"/>
                <a:gd name="connsiteX364" fmla="*/ 2490804 w 3031519"/>
                <a:gd name="connsiteY364" fmla="*/ 633401 h 1160647"/>
                <a:gd name="connsiteX365" fmla="*/ 2498911 w 3031519"/>
                <a:gd name="connsiteY365" fmla="*/ 633401 h 1160647"/>
                <a:gd name="connsiteX366" fmla="*/ 2502964 w 3031519"/>
                <a:gd name="connsiteY366" fmla="*/ 637725 h 1160647"/>
                <a:gd name="connsiteX367" fmla="*/ 2525258 w 3031519"/>
                <a:gd name="connsiteY367" fmla="*/ 637725 h 1160647"/>
                <a:gd name="connsiteX368" fmla="*/ 2525258 w 3031519"/>
                <a:gd name="connsiteY368" fmla="*/ 520989 h 1160647"/>
                <a:gd name="connsiteX369" fmla="*/ 2582005 w 3031519"/>
                <a:gd name="connsiteY369" fmla="*/ 510180 h 1160647"/>
                <a:gd name="connsiteX370" fmla="*/ 2582005 w 3031519"/>
                <a:gd name="connsiteY370" fmla="*/ 511261 h 1160647"/>
                <a:gd name="connsiteX371" fmla="*/ 2582005 w 3031519"/>
                <a:gd name="connsiteY371" fmla="*/ 518827 h 1160647"/>
                <a:gd name="connsiteX372" fmla="*/ 2608352 w 3031519"/>
                <a:gd name="connsiteY372" fmla="*/ 518827 h 1160647"/>
                <a:gd name="connsiteX373" fmla="*/ 2608352 w 3031519"/>
                <a:gd name="connsiteY373" fmla="*/ 773917 h 1160647"/>
                <a:gd name="connsiteX374" fmla="*/ 2630646 w 3031519"/>
                <a:gd name="connsiteY374" fmla="*/ 773917 h 1160647"/>
                <a:gd name="connsiteX375" fmla="*/ 2630646 w 3031519"/>
                <a:gd name="connsiteY375" fmla="*/ 769593 h 1160647"/>
                <a:gd name="connsiteX376" fmla="*/ 2642806 w 3031519"/>
                <a:gd name="connsiteY376" fmla="*/ 769593 h 1160647"/>
                <a:gd name="connsiteX377" fmla="*/ 2642806 w 3031519"/>
                <a:gd name="connsiteY377" fmla="*/ 773917 h 1160647"/>
                <a:gd name="connsiteX378" fmla="*/ 2667126 w 3031519"/>
                <a:gd name="connsiteY378" fmla="*/ 773917 h 1160647"/>
                <a:gd name="connsiteX379" fmla="*/ 2667126 w 3031519"/>
                <a:gd name="connsiteY379" fmla="*/ 760946 h 1160647"/>
                <a:gd name="connsiteX380" fmla="*/ 2695500 w 3031519"/>
                <a:gd name="connsiteY380" fmla="*/ 760946 h 1160647"/>
                <a:gd name="connsiteX381" fmla="*/ 2707660 w 3031519"/>
                <a:gd name="connsiteY381" fmla="*/ 756622 h 1160647"/>
                <a:gd name="connsiteX382" fmla="*/ 2727927 w 3031519"/>
                <a:gd name="connsiteY382" fmla="*/ 760946 h 1160647"/>
                <a:gd name="connsiteX383" fmla="*/ 2727927 w 3031519"/>
                <a:gd name="connsiteY383" fmla="*/ 743652 h 1160647"/>
                <a:gd name="connsiteX384" fmla="*/ 2736034 w 3031519"/>
                <a:gd name="connsiteY384" fmla="*/ 743652 h 1160647"/>
                <a:gd name="connsiteX385" fmla="*/ 2736034 w 3031519"/>
                <a:gd name="connsiteY385" fmla="*/ 730681 h 1160647"/>
                <a:gd name="connsiteX386" fmla="*/ 2792781 w 3031519"/>
                <a:gd name="connsiteY386" fmla="*/ 730681 h 1160647"/>
                <a:gd name="connsiteX387" fmla="*/ 2792781 w 3031519"/>
                <a:gd name="connsiteY387" fmla="*/ 700416 h 1160647"/>
                <a:gd name="connsiteX388" fmla="*/ 2811021 w 3031519"/>
                <a:gd name="connsiteY388" fmla="*/ 700416 h 1160647"/>
                <a:gd name="connsiteX389" fmla="*/ 2811021 w 3031519"/>
                <a:gd name="connsiteY389" fmla="*/ 693931 h 1160647"/>
                <a:gd name="connsiteX390" fmla="*/ 2823181 w 3031519"/>
                <a:gd name="connsiteY390" fmla="*/ 693931 h 1160647"/>
                <a:gd name="connsiteX391" fmla="*/ 2823181 w 3031519"/>
                <a:gd name="connsiteY391" fmla="*/ 700416 h 1160647"/>
                <a:gd name="connsiteX392" fmla="*/ 2839395 w 3031519"/>
                <a:gd name="connsiteY392" fmla="*/ 700416 h 1160647"/>
                <a:gd name="connsiteX393" fmla="*/ 2839395 w 3031519"/>
                <a:gd name="connsiteY393" fmla="*/ 750137 h 1160647"/>
                <a:gd name="connsiteX394" fmla="*/ 2871822 w 3031519"/>
                <a:gd name="connsiteY394" fmla="*/ 750137 h 1160647"/>
                <a:gd name="connsiteX395" fmla="*/ 2871822 w 3031519"/>
                <a:gd name="connsiteY395" fmla="*/ 724196 h 1160647"/>
                <a:gd name="connsiteX396" fmla="*/ 2910329 w 3031519"/>
                <a:gd name="connsiteY396" fmla="*/ 724196 h 1160647"/>
                <a:gd name="connsiteX397" fmla="*/ 2910329 w 3031519"/>
                <a:gd name="connsiteY397" fmla="*/ 693931 h 1160647"/>
                <a:gd name="connsiteX398" fmla="*/ 2958970 w 3031519"/>
                <a:gd name="connsiteY398" fmla="*/ 693931 h 1160647"/>
                <a:gd name="connsiteX399" fmla="*/ 2958970 w 3031519"/>
                <a:gd name="connsiteY399" fmla="*/ 805087 h 1160647"/>
                <a:gd name="connsiteX400" fmla="*/ 2958970 w 3031519"/>
                <a:gd name="connsiteY400" fmla="*/ 818866 h 1160647"/>
                <a:gd name="connsiteX401" fmla="*/ 3031519 w 3031519"/>
                <a:gd name="connsiteY401" fmla="*/ 818866 h 1160647"/>
                <a:gd name="connsiteX402" fmla="*/ 3028183 w 3031519"/>
                <a:gd name="connsiteY402" fmla="*/ 1160647 h 1160647"/>
                <a:gd name="connsiteX403" fmla="*/ 2054 w 3031519"/>
                <a:gd name="connsiteY403" fmla="*/ 1158314 h 1160647"/>
                <a:gd name="connsiteX404" fmla="*/ 0 w 3031519"/>
                <a:gd name="connsiteY404" fmla="*/ 724196 h 1160647"/>
                <a:gd name="connsiteX405" fmla="*/ 20267 w 3031519"/>
                <a:gd name="connsiteY405" fmla="*/ 724196 h 1160647"/>
                <a:gd name="connsiteX406" fmla="*/ 20774 w 3031519"/>
                <a:gd name="connsiteY406" fmla="*/ 723115 h 1160647"/>
                <a:gd name="connsiteX407" fmla="*/ 24320 w 3031519"/>
                <a:gd name="connsiteY407" fmla="*/ 715549 h 1160647"/>
                <a:gd name="connsiteX408" fmla="*/ 26094 w 3031519"/>
                <a:gd name="connsiteY408" fmla="*/ 715819 h 1160647"/>
                <a:gd name="connsiteX409" fmla="*/ 38507 w 3031519"/>
                <a:gd name="connsiteY409" fmla="*/ 717710 h 1160647"/>
                <a:gd name="connsiteX410" fmla="*/ 39014 w 3031519"/>
                <a:gd name="connsiteY410" fmla="*/ 719062 h 1160647"/>
                <a:gd name="connsiteX411" fmla="*/ 42560 w 3031519"/>
                <a:gd name="connsiteY411" fmla="*/ 728519 h 1160647"/>
                <a:gd name="connsiteX412" fmla="*/ 68907 w 3031519"/>
                <a:gd name="connsiteY412" fmla="*/ 730681 h 1160647"/>
                <a:gd name="connsiteX413" fmla="*/ 68907 w 3031519"/>
                <a:gd name="connsiteY413" fmla="*/ 607460 h 1160647"/>
                <a:gd name="connsiteX414" fmla="*/ 70934 w 3031519"/>
                <a:gd name="connsiteY414" fmla="*/ 607460 h 1160647"/>
                <a:gd name="connsiteX415" fmla="*/ 85121 w 3031519"/>
                <a:gd name="connsiteY415" fmla="*/ 607460 h 1160647"/>
                <a:gd name="connsiteX416" fmla="*/ 85121 w 3031519"/>
                <a:gd name="connsiteY416" fmla="*/ 471268 h 1160647"/>
                <a:gd name="connsiteX417" fmla="*/ 86894 w 3031519"/>
                <a:gd name="connsiteY417" fmla="*/ 471268 h 1160647"/>
                <a:gd name="connsiteX418" fmla="*/ 99308 w 3031519"/>
                <a:gd name="connsiteY418" fmla="*/ 471268 h 1160647"/>
                <a:gd name="connsiteX419" fmla="*/ 99308 w 3031519"/>
                <a:gd name="connsiteY419" fmla="*/ 356694 h 1160647"/>
                <a:gd name="connsiteX420" fmla="*/ 103361 w 3031519"/>
                <a:gd name="connsiteY420" fmla="*/ 328590 h 1160647"/>
                <a:gd name="connsiteX421" fmla="*/ 105388 w 3031519"/>
                <a:gd name="connsiteY421" fmla="*/ 328590 h 1160647"/>
                <a:gd name="connsiteX422" fmla="*/ 119575 w 3031519"/>
                <a:gd name="connsiteY422" fmla="*/ 328590 h 1160647"/>
                <a:gd name="connsiteX423" fmla="*/ 156055 w 3031519"/>
                <a:gd name="connsiteY423" fmla="*/ 246443 h 1160647"/>
                <a:gd name="connsiteX424" fmla="*/ 160109 w 3031519"/>
                <a:gd name="connsiteY424" fmla="*/ 0 h 1160647"/>
                <a:gd name="connsiteX0" fmla="*/ 160109 w 3031520"/>
                <a:gd name="connsiteY0" fmla="*/ 0 h 1160647"/>
                <a:gd name="connsiteX1" fmla="*/ 162135 w 3031520"/>
                <a:gd name="connsiteY1" fmla="*/ 246443 h 1160647"/>
                <a:gd name="connsiteX2" fmla="*/ 200642 w 3031520"/>
                <a:gd name="connsiteY2" fmla="*/ 326429 h 1160647"/>
                <a:gd name="connsiteX3" fmla="*/ 202669 w 3031520"/>
                <a:gd name="connsiteY3" fmla="*/ 326429 h 1160647"/>
                <a:gd name="connsiteX4" fmla="*/ 216856 w 3031520"/>
                <a:gd name="connsiteY4" fmla="*/ 326429 h 1160647"/>
                <a:gd name="connsiteX5" fmla="*/ 216856 w 3031520"/>
                <a:gd name="connsiteY5" fmla="*/ 350208 h 1160647"/>
                <a:gd name="connsiteX6" fmla="*/ 217363 w 3031520"/>
                <a:gd name="connsiteY6" fmla="*/ 351019 h 1160647"/>
                <a:gd name="connsiteX7" fmla="*/ 220909 w 3031520"/>
                <a:gd name="connsiteY7" fmla="*/ 356694 h 1160647"/>
                <a:gd name="connsiteX8" fmla="*/ 220909 w 3031520"/>
                <a:gd name="connsiteY8" fmla="*/ 471268 h 1160647"/>
                <a:gd name="connsiteX9" fmla="*/ 223189 w 3031520"/>
                <a:gd name="connsiteY9" fmla="*/ 471268 h 1160647"/>
                <a:gd name="connsiteX10" fmla="*/ 239150 w 3031520"/>
                <a:gd name="connsiteY10" fmla="*/ 471268 h 1160647"/>
                <a:gd name="connsiteX11" fmla="*/ 239150 w 3031520"/>
                <a:gd name="connsiteY11" fmla="*/ 611783 h 1160647"/>
                <a:gd name="connsiteX12" fmla="*/ 240670 w 3031520"/>
                <a:gd name="connsiteY12" fmla="*/ 611513 h 1160647"/>
                <a:gd name="connsiteX13" fmla="*/ 251310 w 3031520"/>
                <a:gd name="connsiteY13" fmla="*/ 609622 h 1160647"/>
                <a:gd name="connsiteX14" fmla="*/ 249283 w 3031520"/>
                <a:gd name="connsiteY14" fmla="*/ 698254 h 1160647"/>
                <a:gd name="connsiteX15" fmla="*/ 250803 w 3031520"/>
                <a:gd name="connsiteY15" fmla="*/ 698525 h 1160647"/>
                <a:gd name="connsiteX16" fmla="*/ 261443 w 3031520"/>
                <a:gd name="connsiteY16" fmla="*/ 700416 h 1160647"/>
                <a:gd name="connsiteX17" fmla="*/ 261696 w 3031520"/>
                <a:gd name="connsiteY17" fmla="*/ 701227 h 1160647"/>
                <a:gd name="connsiteX18" fmla="*/ 263470 w 3031520"/>
                <a:gd name="connsiteY18" fmla="*/ 706902 h 1160647"/>
                <a:gd name="connsiteX19" fmla="*/ 264230 w 3031520"/>
                <a:gd name="connsiteY19" fmla="*/ 704470 h 1160647"/>
                <a:gd name="connsiteX20" fmla="*/ 269550 w 3031520"/>
                <a:gd name="connsiteY20" fmla="*/ 687446 h 1160647"/>
                <a:gd name="connsiteX21" fmla="*/ 271323 w 3031520"/>
                <a:gd name="connsiteY21" fmla="*/ 687446 h 1160647"/>
                <a:gd name="connsiteX22" fmla="*/ 283737 w 3031520"/>
                <a:gd name="connsiteY22" fmla="*/ 687446 h 1160647"/>
                <a:gd name="connsiteX23" fmla="*/ 283737 w 3031520"/>
                <a:gd name="connsiteY23" fmla="*/ 719872 h 1160647"/>
                <a:gd name="connsiteX24" fmla="*/ 284750 w 3031520"/>
                <a:gd name="connsiteY24" fmla="*/ 720413 h 1160647"/>
                <a:gd name="connsiteX25" fmla="*/ 291844 w 3031520"/>
                <a:gd name="connsiteY25" fmla="*/ 724196 h 1160647"/>
                <a:gd name="connsiteX26" fmla="*/ 291844 w 3031520"/>
                <a:gd name="connsiteY26" fmla="*/ 725547 h 1160647"/>
                <a:gd name="connsiteX27" fmla="*/ 291844 w 3031520"/>
                <a:gd name="connsiteY27" fmla="*/ 735005 h 1160647"/>
                <a:gd name="connsiteX28" fmla="*/ 336431 w 3031520"/>
                <a:gd name="connsiteY28" fmla="*/ 735005 h 1160647"/>
                <a:gd name="connsiteX29" fmla="*/ 336431 w 3031520"/>
                <a:gd name="connsiteY29" fmla="*/ 736086 h 1160647"/>
                <a:gd name="connsiteX30" fmla="*/ 336431 w 3031520"/>
                <a:gd name="connsiteY30" fmla="*/ 743652 h 1160647"/>
                <a:gd name="connsiteX31" fmla="*/ 338457 w 3031520"/>
                <a:gd name="connsiteY31" fmla="*/ 743652 h 1160647"/>
                <a:gd name="connsiteX32" fmla="*/ 352644 w 3031520"/>
                <a:gd name="connsiteY32" fmla="*/ 743652 h 1160647"/>
                <a:gd name="connsiteX33" fmla="*/ 352644 w 3031520"/>
                <a:gd name="connsiteY33" fmla="*/ 713387 h 1160647"/>
                <a:gd name="connsiteX34" fmla="*/ 397231 w 3031520"/>
                <a:gd name="connsiteY34" fmla="*/ 713387 h 1160647"/>
                <a:gd name="connsiteX35" fmla="*/ 397231 w 3031520"/>
                <a:gd name="connsiteY35" fmla="*/ 712036 h 1160647"/>
                <a:gd name="connsiteX36" fmla="*/ 397231 w 3031520"/>
                <a:gd name="connsiteY36" fmla="*/ 702578 h 1160647"/>
                <a:gd name="connsiteX37" fmla="*/ 398245 w 3031520"/>
                <a:gd name="connsiteY37" fmla="*/ 702578 h 1160647"/>
                <a:gd name="connsiteX38" fmla="*/ 405338 w 3031520"/>
                <a:gd name="connsiteY38" fmla="*/ 702578 h 1160647"/>
                <a:gd name="connsiteX39" fmla="*/ 405338 w 3031520"/>
                <a:gd name="connsiteY39" fmla="*/ 700687 h 1160647"/>
                <a:gd name="connsiteX40" fmla="*/ 405338 w 3031520"/>
                <a:gd name="connsiteY40" fmla="*/ 687446 h 1160647"/>
                <a:gd name="connsiteX41" fmla="*/ 406098 w 3031520"/>
                <a:gd name="connsiteY41" fmla="*/ 687446 h 1160647"/>
                <a:gd name="connsiteX42" fmla="*/ 411418 w 3031520"/>
                <a:gd name="connsiteY42" fmla="*/ 687446 h 1160647"/>
                <a:gd name="connsiteX43" fmla="*/ 411418 w 3031520"/>
                <a:gd name="connsiteY43" fmla="*/ 686365 h 1160647"/>
                <a:gd name="connsiteX44" fmla="*/ 411418 w 3031520"/>
                <a:gd name="connsiteY44" fmla="*/ 678798 h 1160647"/>
                <a:gd name="connsiteX45" fmla="*/ 413445 w 3031520"/>
                <a:gd name="connsiteY45" fmla="*/ 678798 h 1160647"/>
                <a:gd name="connsiteX46" fmla="*/ 427632 w 3031520"/>
                <a:gd name="connsiteY46" fmla="*/ 678798 h 1160647"/>
                <a:gd name="connsiteX47" fmla="*/ 427632 w 3031520"/>
                <a:gd name="connsiteY47" fmla="*/ 679879 h 1160647"/>
                <a:gd name="connsiteX48" fmla="*/ 427632 w 3031520"/>
                <a:gd name="connsiteY48" fmla="*/ 687446 h 1160647"/>
                <a:gd name="connsiteX49" fmla="*/ 449925 w 3031520"/>
                <a:gd name="connsiteY49" fmla="*/ 687446 h 1160647"/>
                <a:gd name="connsiteX50" fmla="*/ 449925 w 3031520"/>
                <a:gd name="connsiteY50" fmla="*/ 685554 h 1160647"/>
                <a:gd name="connsiteX51" fmla="*/ 449925 w 3031520"/>
                <a:gd name="connsiteY51" fmla="*/ 672313 h 1160647"/>
                <a:gd name="connsiteX52" fmla="*/ 451699 w 3031520"/>
                <a:gd name="connsiteY52" fmla="*/ 672313 h 1160647"/>
                <a:gd name="connsiteX53" fmla="*/ 464112 w 3031520"/>
                <a:gd name="connsiteY53" fmla="*/ 672313 h 1160647"/>
                <a:gd name="connsiteX54" fmla="*/ 464112 w 3031520"/>
                <a:gd name="connsiteY54" fmla="*/ 696093 h 1160647"/>
                <a:gd name="connsiteX55" fmla="*/ 465126 w 3031520"/>
                <a:gd name="connsiteY55" fmla="*/ 696093 h 1160647"/>
                <a:gd name="connsiteX56" fmla="*/ 472219 w 3031520"/>
                <a:gd name="connsiteY56" fmla="*/ 696093 h 1160647"/>
                <a:gd name="connsiteX57" fmla="*/ 472219 w 3031520"/>
                <a:gd name="connsiteY57" fmla="*/ 695012 h 1160647"/>
                <a:gd name="connsiteX58" fmla="*/ 472219 w 3031520"/>
                <a:gd name="connsiteY58" fmla="*/ 687446 h 1160647"/>
                <a:gd name="connsiteX59" fmla="*/ 473992 w 3031520"/>
                <a:gd name="connsiteY59" fmla="*/ 687446 h 1160647"/>
                <a:gd name="connsiteX60" fmla="*/ 486406 w 3031520"/>
                <a:gd name="connsiteY60" fmla="*/ 687446 h 1160647"/>
                <a:gd name="connsiteX61" fmla="*/ 486406 w 3031520"/>
                <a:gd name="connsiteY61" fmla="*/ 713387 h 1160647"/>
                <a:gd name="connsiteX62" fmla="*/ 488433 w 3031520"/>
                <a:gd name="connsiteY62" fmla="*/ 713387 h 1160647"/>
                <a:gd name="connsiteX63" fmla="*/ 502619 w 3031520"/>
                <a:gd name="connsiteY63" fmla="*/ 713387 h 1160647"/>
                <a:gd name="connsiteX64" fmla="*/ 502619 w 3031520"/>
                <a:gd name="connsiteY64" fmla="*/ 715008 h 1160647"/>
                <a:gd name="connsiteX65" fmla="*/ 502619 w 3031520"/>
                <a:gd name="connsiteY65" fmla="*/ 726358 h 1160647"/>
                <a:gd name="connsiteX66" fmla="*/ 503379 w 3031520"/>
                <a:gd name="connsiteY66" fmla="*/ 726358 h 1160647"/>
                <a:gd name="connsiteX67" fmla="*/ 508700 w 3031520"/>
                <a:gd name="connsiteY67" fmla="*/ 726358 h 1160647"/>
                <a:gd name="connsiteX68" fmla="*/ 508700 w 3031520"/>
                <a:gd name="connsiteY68" fmla="*/ 725547 h 1160647"/>
                <a:gd name="connsiteX69" fmla="*/ 508700 w 3031520"/>
                <a:gd name="connsiteY69" fmla="*/ 719872 h 1160647"/>
                <a:gd name="connsiteX70" fmla="*/ 539100 w 3031520"/>
                <a:gd name="connsiteY70" fmla="*/ 719872 h 1160647"/>
                <a:gd name="connsiteX71" fmla="*/ 539100 w 3031520"/>
                <a:gd name="connsiteY71" fmla="*/ 743652 h 1160647"/>
                <a:gd name="connsiteX72" fmla="*/ 540113 w 3031520"/>
                <a:gd name="connsiteY72" fmla="*/ 743652 h 1160647"/>
                <a:gd name="connsiteX73" fmla="*/ 547207 w 3031520"/>
                <a:gd name="connsiteY73" fmla="*/ 743652 h 1160647"/>
                <a:gd name="connsiteX74" fmla="*/ 547207 w 3031520"/>
                <a:gd name="connsiteY74" fmla="*/ 744733 h 1160647"/>
                <a:gd name="connsiteX75" fmla="*/ 547207 w 3031520"/>
                <a:gd name="connsiteY75" fmla="*/ 752299 h 1160647"/>
                <a:gd name="connsiteX76" fmla="*/ 547967 w 3031520"/>
                <a:gd name="connsiteY76" fmla="*/ 752299 h 1160647"/>
                <a:gd name="connsiteX77" fmla="*/ 553287 w 3031520"/>
                <a:gd name="connsiteY77" fmla="*/ 752299 h 1160647"/>
                <a:gd name="connsiteX78" fmla="*/ 553287 w 3031520"/>
                <a:gd name="connsiteY78" fmla="*/ 750137 h 1160647"/>
                <a:gd name="connsiteX79" fmla="*/ 553287 w 3031520"/>
                <a:gd name="connsiteY79" fmla="*/ 735005 h 1160647"/>
                <a:gd name="connsiteX80" fmla="*/ 554300 w 3031520"/>
                <a:gd name="connsiteY80" fmla="*/ 735005 h 1160647"/>
                <a:gd name="connsiteX81" fmla="*/ 561394 w 3031520"/>
                <a:gd name="connsiteY81" fmla="*/ 735005 h 1160647"/>
                <a:gd name="connsiteX82" fmla="*/ 561394 w 3031520"/>
                <a:gd name="connsiteY82" fmla="*/ 736086 h 1160647"/>
                <a:gd name="connsiteX83" fmla="*/ 561394 w 3031520"/>
                <a:gd name="connsiteY83" fmla="*/ 743652 h 1160647"/>
                <a:gd name="connsiteX84" fmla="*/ 566714 w 3031520"/>
                <a:gd name="connsiteY84" fmla="*/ 741659 h 1160647"/>
                <a:gd name="connsiteX85" fmla="*/ 567474 w 3031520"/>
                <a:gd name="connsiteY85" fmla="*/ 740679 h 1160647"/>
                <a:gd name="connsiteX86" fmla="*/ 567474 w 3031520"/>
                <a:gd name="connsiteY86" fmla="*/ 735005 h 1160647"/>
                <a:gd name="connsiteX87" fmla="*/ 605981 w 3031520"/>
                <a:gd name="connsiteY87" fmla="*/ 735005 h 1160647"/>
                <a:gd name="connsiteX88" fmla="*/ 605981 w 3031520"/>
                <a:gd name="connsiteY88" fmla="*/ 758784 h 1160647"/>
                <a:gd name="connsiteX89" fmla="*/ 608007 w 3031520"/>
                <a:gd name="connsiteY89" fmla="*/ 758784 h 1160647"/>
                <a:gd name="connsiteX90" fmla="*/ 622194 w 3031520"/>
                <a:gd name="connsiteY90" fmla="*/ 758784 h 1160647"/>
                <a:gd name="connsiteX91" fmla="*/ 622194 w 3031520"/>
                <a:gd name="connsiteY91" fmla="*/ 759865 h 1160647"/>
                <a:gd name="connsiteX92" fmla="*/ 622194 w 3031520"/>
                <a:gd name="connsiteY92" fmla="*/ 767431 h 1160647"/>
                <a:gd name="connsiteX93" fmla="*/ 623968 w 3031520"/>
                <a:gd name="connsiteY93" fmla="*/ 767431 h 1160647"/>
                <a:gd name="connsiteX94" fmla="*/ 636381 w 3031520"/>
                <a:gd name="connsiteY94" fmla="*/ 767431 h 1160647"/>
                <a:gd name="connsiteX95" fmla="*/ 636381 w 3031520"/>
                <a:gd name="connsiteY95" fmla="*/ 743652 h 1160647"/>
                <a:gd name="connsiteX96" fmla="*/ 637394 w 3031520"/>
                <a:gd name="connsiteY96" fmla="*/ 743652 h 1160647"/>
                <a:gd name="connsiteX97" fmla="*/ 644488 w 3031520"/>
                <a:gd name="connsiteY97" fmla="*/ 743652 h 1160647"/>
                <a:gd name="connsiteX98" fmla="*/ 644488 w 3031520"/>
                <a:gd name="connsiteY98" fmla="*/ 711225 h 1160647"/>
                <a:gd name="connsiteX99" fmla="*/ 645501 w 3031520"/>
                <a:gd name="connsiteY99" fmla="*/ 711225 h 1160647"/>
                <a:gd name="connsiteX100" fmla="*/ 652595 w 3031520"/>
                <a:gd name="connsiteY100" fmla="*/ 711225 h 1160647"/>
                <a:gd name="connsiteX101" fmla="*/ 652595 w 3031520"/>
                <a:gd name="connsiteY101" fmla="*/ 709334 h 1160647"/>
                <a:gd name="connsiteX102" fmla="*/ 652595 w 3031520"/>
                <a:gd name="connsiteY102" fmla="*/ 696093 h 1160647"/>
                <a:gd name="connsiteX103" fmla="*/ 651328 w 3031520"/>
                <a:gd name="connsiteY103" fmla="*/ 694471 h 1160647"/>
                <a:gd name="connsiteX104" fmla="*/ 656648 w 3031520"/>
                <a:gd name="connsiteY104" fmla="*/ 683122 h 1160647"/>
                <a:gd name="connsiteX105" fmla="*/ 664755 w 3031520"/>
                <a:gd name="connsiteY105" fmla="*/ 711225 h 1160647"/>
                <a:gd name="connsiteX106" fmla="*/ 665515 w 3031520"/>
                <a:gd name="connsiteY106" fmla="*/ 711225 h 1160647"/>
                <a:gd name="connsiteX107" fmla="*/ 670835 w 3031520"/>
                <a:gd name="connsiteY107" fmla="*/ 711225 h 1160647"/>
                <a:gd name="connsiteX108" fmla="*/ 670835 w 3031520"/>
                <a:gd name="connsiteY108" fmla="*/ 605298 h 1160647"/>
                <a:gd name="connsiteX109" fmla="*/ 672355 w 3031520"/>
                <a:gd name="connsiteY109" fmla="*/ 605298 h 1160647"/>
                <a:gd name="connsiteX110" fmla="*/ 682995 w 3031520"/>
                <a:gd name="connsiteY110" fmla="*/ 605298 h 1160647"/>
                <a:gd name="connsiteX111" fmla="*/ 682995 w 3031520"/>
                <a:gd name="connsiteY111" fmla="*/ 557739 h 1160647"/>
                <a:gd name="connsiteX112" fmla="*/ 709342 w 3031520"/>
                <a:gd name="connsiteY112" fmla="*/ 557739 h 1160647"/>
                <a:gd name="connsiteX113" fmla="*/ 709342 w 3031520"/>
                <a:gd name="connsiteY113" fmla="*/ 536121 h 1160647"/>
                <a:gd name="connsiteX114" fmla="*/ 743796 w 3031520"/>
                <a:gd name="connsiteY114" fmla="*/ 536121 h 1160647"/>
                <a:gd name="connsiteX115" fmla="*/ 743796 w 3031520"/>
                <a:gd name="connsiteY115" fmla="*/ 538553 h 1160647"/>
                <a:gd name="connsiteX116" fmla="*/ 743796 w 3031520"/>
                <a:gd name="connsiteY116" fmla="*/ 555577 h 1160647"/>
                <a:gd name="connsiteX117" fmla="*/ 746076 w 3031520"/>
                <a:gd name="connsiteY117" fmla="*/ 555577 h 1160647"/>
                <a:gd name="connsiteX118" fmla="*/ 762036 w 3031520"/>
                <a:gd name="connsiteY118" fmla="*/ 555577 h 1160647"/>
                <a:gd name="connsiteX119" fmla="*/ 762036 w 3031520"/>
                <a:gd name="connsiteY119" fmla="*/ 603136 h 1160647"/>
                <a:gd name="connsiteX120" fmla="*/ 763049 w 3031520"/>
                <a:gd name="connsiteY120" fmla="*/ 603136 h 1160647"/>
                <a:gd name="connsiteX121" fmla="*/ 770143 w 3031520"/>
                <a:gd name="connsiteY121" fmla="*/ 603136 h 1160647"/>
                <a:gd name="connsiteX122" fmla="*/ 784330 w 3031520"/>
                <a:gd name="connsiteY122" fmla="*/ 607460 h 1160647"/>
                <a:gd name="connsiteX123" fmla="*/ 784330 w 3031520"/>
                <a:gd name="connsiteY123" fmla="*/ 646372 h 1160647"/>
                <a:gd name="connsiteX124" fmla="*/ 785343 w 3031520"/>
                <a:gd name="connsiteY124" fmla="*/ 646372 h 1160647"/>
                <a:gd name="connsiteX125" fmla="*/ 792436 w 3031520"/>
                <a:gd name="connsiteY125" fmla="*/ 646372 h 1160647"/>
                <a:gd name="connsiteX126" fmla="*/ 792436 w 3031520"/>
                <a:gd name="connsiteY126" fmla="*/ 647993 h 1160647"/>
                <a:gd name="connsiteX127" fmla="*/ 792436 w 3031520"/>
                <a:gd name="connsiteY127" fmla="*/ 659342 h 1160647"/>
                <a:gd name="connsiteX128" fmla="*/ 794463 w 3031520"/>
                <a:gd name="connsiteY128" fmla="*/ 659342 h 1160647"/>
                <a:gd name="connsiteX129" fmla="*/ 808650 w 3031520"/>
                <a:gd name="connsiteY129" fmla="*/ 659342 h 1160647"/>
                <a:gd name="connsiteX130" fmla="*/ 814730 w 3031520"/>
                <a:gd name="connsiteY130" fmla="*/ 665828 h 1160647"/>
                <a:gd name="connsiteX131" fmla="*/ 814730 w 3031520"/>
                <a:gd name="connsiteY131" fmla="*/ 687446 h 1160647"/>
                <a:gd name="connsiteX132" fmla="*/ 817010 w 3031520"/>
                <a:gd name="connsiteY132" fmla="*/ 687446 h 1160647"/>
                <a:gd name="connsiteX133" fmla="*/ 832970 w 3031520"/>
                <a:gd name="connsiteY133" fmla="*/ 687446 h 1160647"/>
                <a:gd name="connsiteX134" fmla="*/ 832970 w 3031520"/>
                <a:gd name="connsiteY134" fmla="*/ 688526 h 1160647"/>
                <a:gd name="connsiteX135" fmla="*/ 832970 w 3031520"/>
                <a:gd name="connsiteY135" fmla="*/ 696093 h 1160647"/>
                <a:gd name="connsiteX136" fmla="*/ 834237 w 3031520"/>
                <a:gd name="connsiteY136" fmla="*/ 696093 h 1160647"/>
                <a:gd name="connsiteX137" fmla="*/ 843104 w 3031520"/>
                <a:gd name="connsiteY137" fmla="*/ 696093 h 1160647"/>
                <a:gd name="connsiteX138" fmla="*/ 843104 w 3031520"/>
                <a:gd name="connsiteY138" fmla="*/ 698254 h 1160647"/>
                <a:gd name="connsiteX139" fmla="*/ 843104 w 3031520"/>
                <a:gd name="connsiteY139" fmla="*/ 713387 h 1160647"/>
                <a:gd name="connsiteX140" fmla="*/ 847157 w 3031520"/>
                <a:gd name="connsiteY140" fmla="*/ 711495 h 1160647"/>
                <a:gd name="connsiteX141" fmla="*/ 847157 w 3031520"/>
                <a:gd name="connsiteY141" fmla="*/ 698254 h 1160647"/>
                <a:gd name="connsiteX142" fmla="*/ 848170 w 3031520"/>
                <a:gd name="connsiteY142" fmla="*/ 698254 h 1160647"/>
                <a:gd name="connsiteX143" fmla="*/ 855264 w 3031520"/>
                <a:gd name="connsiteY143" fmla="*/ 698254 h 1160647"/>
                <a:gd name="connsiteX144" fmla="*/ 855264 w 3031520"/>
                <a:gd name="connsiteY144" fmla="*/ 699876 h 1160647"/>
                <a:gd name="connsiteX145" fmla="*/ 855264 w 3031520"/>
                <a:gd name="connsiteY145" fmla="*/ 711225 h 1160647"/>
                <a:gd name="connsiteX146" fmla="*/ 856024 w 3031520"/>
                <a:gd name="connsiteY146" fmla="*/ 711225 h 1160647"/>
                <a:gd name="connsiteX147" fmla="*/ 861344 w 3031520"/>
                <a:gd name="connsiteY147" fmla="*/ 711225 h 1160647"/>
                <a:gd name="connsiteX148" fmla="*/ 909984 w 3031520"/>
                <a:gd name="connsiteY148" fmla="*/ 706902 h 1160647"/>
                <a:gd name="connsiteX149" fmla="*/ 909984 w 3031520"/>
                <a:gd name="connsiteY149" fmla="*/ 708253 h 1160647"/>
                <a:gd name="connsiteX150" fmla="*/ 909984 w 3031520"/>
                <a:gd name="connsiteY150" fmla="*/ 717710 h 1160647"/>
                <a:gd name="connsiteX151" fmla="*/ 910744 w 3031520"/>
                <a:gd name="connsiteY151" fmla="*/ 717710 h 1160647"/>
                <a:gd name="connsiteX152" fmla="*/ 916065 w 3031520"/>
                <a:gd name="connsiteY152" fmla="*/ 717710 h 1160647"/>
                <a:gd name="connsiteX153" fmla="*/ 916065 w 3031520"/>
                <a:gd name="connsiteY153" fmla="*/ 719872 h 1160647"/>
                <a:gd name="connsiteX154" fmla="*/ 916065 w 3031520"/>
                <a:gd name="connsiteY154" fmla="*/ 735005 h 1160647"/>
                <a:gd name="connsiteX155" fmla="*/ 918091 w 3031520"/>
                <a:gd name="connsiteY155" fmla="*/ 733654 h 1160647"/>
                <a:gd name="connsiteX156" fmla="*/ 932278 w 3031520"/>
                <a:gd name="connsiteY156" fmla="*/ 724196 h 1160647"/>
                <a:gd name="connsiteX157" fmla="*/ 938358 w 3031520"/>
                <a:gd name="connsiteY157" fmla="*/ 683122 h 1160647"/>
                <a:gd name="connsiteX158" fmla="*/ 939118 w 3031520"/>
                <a:gd name="connsiteY158" fmla="*/ 682852 h 1160647"/>
                <a:gd name="connsiteX159" fmla="*/ 944438 w 3031520"/>
                <a:gd name="connsiteY159" fmla="*/ 680960 h 1160647"/>
                <a:gd name="connsiteX160" fmla="*/ 946465 w 3031520"/>
                <a:gd name="connsiteY160" fmla="*/ 611783 h 1160647"/>
                <a:gd name="connsiteX161" fmla="*/ 948492 w 3031520"/>
                <a:gd name="connsiteY161" fmla="*/ 680960 h 1160647"/>
                <a:gd name="connsiteX162" fmla="*/ 949252 w 3031520"/>
                <a:gd name="connsiteY162" fmla="*/ 681230 h 1160647"/>
                <a:gd name="connsiteX163" fmla="*/ 954572 w 3031520"/>
                <a:gd name="connsiteY163" fmla="*/ 683122 h 1160647"/>
                <a:gd name="connsiteX164" fmla="*/ 954572 w 3031520"/>
                <a:gd name="connsiteY164" fmla="*/ 596651 h 1160647"/>
                <a:gd name="connsiteX165" fmla="*/ 958625 w 3031520"/>
                <a:gd name="connsiteY165" fmla="*/ 564224 h 1160647"/>
                <a:gd name="connsiteX166" fmla="*/ 997132 w 3031520"/>
                <a:gd name="connsiteY166" fmla="*/ 564224 h 1160647"/>
                <a:gd name="connsiteX167" fmla="*/ 997132 w 3031520"/>
                <a:gd name="connsiteY167" fmla="*/ 596651 h 1160647"/>
                <a:gd name="connsiteX168" fmla="*/ 997892 w 3031520"/>
                <a:gd name="connsiteY168" fmla="*/ 596651 h 1160647"/>
                <a:gd name="connsiteX169" fmla="*/ 1003212 w 3031520"/>
                <a:gd name="connsiteY169" fmla="*/ 596651 h 1160647"/>
                <a:gd name="connsiteX170" fmla="*/ 1003212 w 3031520"/>
                <a:gd name="connsiteY170" fmla="*/ 514503 h 1160647"/>
                <a:gd name="connsiteX171" fmla="*/ 1004986 w 3031520"/>
                <a:gd name="connsiteY171" fmla="*/ 514503 h 1160647"/>
                <a:gd name="connsiteX172" fmla="*/ 1017399 w 3031520"/>
                <a:gd name="connsiteY172" fmla="*/ 514503 h 1160647"/>
                <a:gd name="connsiteX173" fmla="*/ 1017399 w 3031520"/>
                <a:gd name="connsiteY173" fmla="*/ 512612 h 1160647"/>
                <a:gd name="connsiteX174" fmla="*/ 1017399 w 3031520"/>
                <a:gd name="connsiteY174" fmla="*/ 499371 h 1160647"/>
                <a:gd name="connsiteX175" fmla="*/ 1039693 w 3031520"/>
                <a:gd name="connsiteY175" fmla="*/ 499371 h 1160647"/>
                <a:gd name="connsiteX176" fmla="*/ 1039693 w 3031520"/>
                <a:gd name="connsiteY176" fmla="*/ 498290 h 1160647"/>
                <a:gd name="connsiteX177" fmla="*/ 1039693 w 3031520"/>
                <a:gd name="connsiteY177" fmla="*/ 490724 h 1160647"/>
                <a:gd name="connsiteX178" fmla="*/ 1041466 w 3031520"/>
                <a:gd name="connsiteY178" fmla="*/ 490724 h 1160647"/>
                <a:gd name="connsiteX179" fmla="*/ 1053880 w 3031520"/>
                <a:gd name="connsiteY179" fmla="*/ 490724 h 1160647"/>
                <a:gd name="connsiteX180" fmla="*/ 1053880 w 3031520"/>
                <a:gd name="connsiteY180" fmla="*/ 491805 h 1160647"/>
                <a:gd name="connsiteX181" fmla="*/ 1053880 w 3031520"/>
                <a:gd name="connsiteY181" fmla="*/ 499371 h 1160647"/>
                <a:gd name="connsiteX182" fmla="*/ 1054640 w 3031520"/>
                <a:gd name="connsiteY182" fmla="*/ 499371 h 1160647"/>
                <a:gd name="connsiteX183" fmla="*/ 1059960 w 3031520"/>
                <a:gd name="connsiteY183" fmla="*/ 499371 h 1160647"/>
                <a:gd name="connsiteX184" fmla="*/ 1070093 w 3031520"/>
                <a:gd name="connsiteY184" fmla="*/ 495047 h 1160647"/>
                <a:gd name="connsiteX185" fmla="*/ 1074146 w 3031520"/>
                <a:gd name="connsiteY185" fmla="*/ 498290 h 1160647"/>
                <a:gd name="connsiteX186" fmla="*/ 1074146 w 3031520"/>
                <a:gd name="connsiteY186" fmla="*/ 490724 h 1160647"/>
                <a:gd name="connsiteX187" fmla="*/ 1076426 w 3031520"/>
                <a:gd name="connsiteY187" fmla="*/ 490724 h 1160647"/>
                <a:gd name="connsiteX188" fmla="*/ 1092387 w 3031520"/>
                <a:gd name="connsiteY188" fmla="*/ 490724 h 1160647"/>
                <a:gd name="connsiteX189" fmla="*/ 1092387 w 3031520"/>
                <a:gd name="connsiteY189" fmla="*/ 491805 h 1160647"/>
                <a:gd name="connsiteX190" fmla="*/ 1092387 w 3031520"/>
                <a:gd name="connsiteY190" fmla="*/ 499371 h 1160647"/>
                <a:gd name="connsiteX191" fmla="*/ 1122787 w 3031520"/>
                <a:gd name="connsiteY191" fmla="*/ 499371 h 1160647"/>
                <a:gd name="connsiteX192" fmla="*/ 1122787 w 3031520"/>
                <a:gd name="connsiteY192" fmla="*/ 500992 h 1160647"/>
                <a:gd name="connsiteX193" fmla="*/ 1122787 w 3031520"/>
                <a:gd name="connsiteY193" fmla="*/ 512342 h 1160647"/>
                <a:gd name="connsiteX194" fmla="*/ 1149134 w 3031520"/>
                <a:gd name="connsiteY194" fmla="*/ 512342 h 1160647"/>
                <a:gd name="connsiteX195" fmla="*/ 1149134 w 3031520"/>
                <a:gd name="connsiteY195" fmla="*/ 542606 h 1160647"/>
                <a:gd name="connsiteX196" fmla="*/ 1149894 w 3031520"/>
                <a:gd name="connsiteY196" fmla="*/ 542606 h 1160647"/>
                <a:gd name="connsiteX197" fmla="*/ 1155214 w 3031520"/>
                <a:gd name="connsiteY197" fmla="*/ 542606 h 1160647"/>
                <a:gd name="connsiteX198" fmla="*/ 1155214 w 3031520"/>
                <a:gd name="connsiteY198" fmla="*/ 543687 h 1160647"/>
                <a:gd name="connsiteX199" fmla="*/ 1155214 w 3031520"/>
                <a:gd name="connsiteY199" fmla="*/ 551254 h 1160647"/>
                <a:gd name="connsiteX200" fmla="*/ 1159268 w 3031520"/>
                <a:gd name="connsiteY200" fmla="*/ 581518 h 1160647"/>
                <a:gd name="connsiteX201" fmla="*/ 1160028 w 3031520"/>
                <a:gd name="connsiteY201" fmla="*/ 581518 h 1160647"/>
                <a:gd name="connsiteX202" fmla="*/ 1165348 w 3031520"/>
                <a:gd name="connsiteY202" fmla="*/ 581518 h 1160647"/>
                <a:gd name="connsiteX203" fmla="*/ 1165348 w 3031520"/>
                <a:gd name="connsiteY203" fmla="*/ 582329 h 1160647"/>
                <a:gd name="connsiteX204" fmla="*/ 1165348 w 3031520"/>
                <a:gd name="connsiteY204" fmla="*/ 588004 h 1160647"/>
                <a:gd name="connsiteX205" fmla="*/ 1166361 w 3031520"/>
                <a:gd name="connsiteY205" fmla="*/ 588004 h 1160647"/>
                <a:gd name="connsiteX206" fmla="*/ 1173454 w 3031520"/>
                <a:gd name="connsiteY206" fmla="*/ 588004 h 1160647"/>
                <a:gd name="connsiteX207" fmla="*/ 1173454 w 3031520"/>
                <a:gd name="connsiteY207" fmla="*/ 618269 h 1160647"/>
                <a:gd name="connsiteX208" fmla="*/ 1175481 w 3031520"/>
                <a:gd name="connsiteY208" fmla="*/ 618269 h 1160647"/>
                <a:gd name="connsiteX209" fmla="*/ 1189668 w 3031520"/>
                <a:gd name="connsiteY209" fmla="*/ 618269 h 1160647"/>
                <a:gd name="connsiteX210" fmla="*/ 1189668 w 3031520"/>
                <a:gd name="connsiteY210" fmla="*/ 642048 h 1160647"/>
                <a:gd name="connsiteX211" fmla="*/ 1191695 w 3031520"/>
                <a:gd name="connsiteY211" fmla="*/ 643669 h 1160647"/>
                <a:gd name="connsiteX212" fmla="*/ 1191695 w 3031520"/>
                <a:gd name="connsiteY212" fmla="*/ 655019 h 1160647"/>
                <a:gd name="connsiteX213" fmla="*/ 1192455 w 3031520"/>
                <a:gd name="connsiteY213" fmla="*/ 655019 h 1160647"/>
                <a:gd name="connsiteX214" fmla="*/ 1197775 w 3031520"/>
                <a:gd name="connsiteY214" fmla="*/ 655019 h 1160647"/>
                <a:gd name="connsiteX215" fmla="*/ 1197775 w 3031520"/>
                <a:gd name="connsiteY215" fmla="*/ 678798 h 1160647"/>
                <a:gd name="connsiteX216" fmla="*/ 1199041 w 3031520"/>
                <a:gd name="connsiteY216" fmla="*/ 678798 h 1160647"/>
                <a:gd name="connsiteX217" fmla="*/ 1207908 w 3031520"/>
                <a:gd name="connsiteY217" fmla="*/ 678798 h 1160647"/>
                <a:gd name="connsiteX218" fmla="*/ 1209935 w 3031520"/>
                <a:gd name="connsiteY218" fmla="*/ 682852 h 1160647"/>
                <a:gd name="connsiteX219" fmla="*/ 1209935 w 3031520"/>
                <a:gd name="connsiteY219" fmla="*/ 696093 h 1160647"/>
                <a:gd name="connsiteX220" fmla="*/ 1211455 w 3031520"/>
                <a:gd name="connsiteY220" fmla="*/ 694201 h 1160647"/>
                <a:gd name="connsiteX221" fmla="*/ 1222095 w 3031520"/>
                <a:gd name="connsiteY221" fmla="*/ 680960 h 1160647"/>
                <a:gd name="connsiteX222" fmla="*/ 1250469 w 3031520"/>
                <a:gd name="connsiteY222" fmla="*/ 680960 h 1160647"/>
                <a:gd name="connsiteX223" fmla="*/ 1250469 w 3031520"/>
                <a:gd name="connsiteY223" fmla="*/ 767431 h 1160647"/>
                <a:gd name="connsiteX224" fmla="*/ 1251229 w 3031520"/>
                <a:gd name="connsiteY224" fmla="*/ 767431 h 1160647"/>
                <a:gd name="connsiteX225" fmla="*/ 1256549 w 3031520"/>
                <a:gd name="connsiteY225" fmla="*/ 767431 h 1160647"/>
                <a:gd name="connsiteX226" fmla="*/ 1257309 w 3031520"/>
                <a:gd name="connsiteY226" fmla="*/ 766080 h 1160647"/>
                <a:gd name="connsiteX227" fmla="*/ 1262629 w 3031520"/>
                <a:gd name="connsiteY227" fmla="*/ 756622 h 1160647"/>
                <a:gd name="connsiteX228" fmla="*/ 1262629 w 3031520"/>
                <a:gd name="connsiteY228" fmla="*/ 758514 h 1160647"/>
                <a:gd name="connsiteX229" fmla="*/ 1262629 w 3031520"/>
                <a:gd name="connsiteY229" fmla="*/ 771755 h 1160647"/>
                <a:gd name="connsiteX230" fmla="*/ 1266682 w 3031520"/>
                <a:gd name="connsiteY230" fmla="*/ 726358 h 1160647"/>
                <a:gd name="connsiteX231" fmla="*/ 1267442 w 3031520"/>
                <a:gd name="connsiteY231" fmla="*/ 726358 h 1160647"/>
                <a:gd name="connsiteX232" fmla="*/ 1272762 w 3031520"/>
                <a:gd name="connsiteY232" fmla="*/ 726358 h 1160647"/>
                <a:gd name="connsiteX233" fmla="*/ 1272762 w 3031520"/>
                <a:gd name="connsiteY233" fmla="*/ 661504 h 1160647"/>
                <a:gd name="connsiteX234" fmla="*/ 1273776 w 3031520"/>
                <a:gd name="connsiteY234" fmla="*/ 661504 h 1160647"/>
                <a:gd name="connsiteX235" fmla="*/ 1280869 w 3031520"/>
                <a:gd name="connsiteY235" fmla="*/ 661504 h 1160647"/>
                <a:gd name="connsiteX236" fmla="*/ 1293029 w 3031520"/>
                <a:gd name="connsiteY236" fmla="*/ 618269 h 1160647"/>
                <a:gd name="connsiteX237" fmla="*/ 1294296 w 3031520"/>
                <a:gd name="connsiteY237" fmla="*/ 618269 h 1160647"/>
                <a:gd name="connsiteX238" fmla="*/ 1303163 w 3031520"/>
                <a:gd name="connsiteY238" fmla="*/ 618269 h 1160647"/>
                <a:gd name="connsiteX239" fmla="*/ 1313296 w 3031520"/>
                <a:gd name="connsiteY239" fmla="*/ 661504 h 1160647"/>
                <a:gd name="connsiteX240" fmla="*/ 1314309 w 3031520"/>
                <a:gd name="connsiteY240" fmla="*/ 661504 h 1160647"/>
                <a:gd name="connsiteX241" fmla="*/ 1321403 w 3031520"/>
                <a:gd name="connsiteY241" fmla="*/ 661504 h 1160647"/>
                <a:gd name="connsiteX242" fmla="*/ 1321403 w 3031520"/>
                <a:gd name="connsiteY242" fmla="*/ 700416 h 1160647"/>
                <a:gd name="connsiteX243" fmla="*/ 1323176 w 3031520"/>
                <a:gd name="connsiteY243" fmla="*/ 700416 h 1160647"/>
                <a:gd name="connsiteX244" fmla="*/ 1335590 w 3031520"/>
                <a:gd name="connsiteY244" fmla="*/ 700416 h 1160647"/>
                <a:gd name="connsiteX245" fmla="*/ 1335590 w 3031520"/>
                <a:gd name="connsiteY245" fmla="*/ 702578 h 1160647"/>
                <a:gd name="connsiteX246" fmla="*/ 1335590 w 3031520"/>
                <a:gd name="connsiteY246" fmla="*/ 717710 h 1160647"/>
                <a:gd name="connsiteX247" fmla="*/ 1339643 w 3031520"/>
                <a:gd name="connsiteY247" fmla="*/ 715549 h 1160647"/>
                <a:gd name="connsiteX248" fmla="*/ 1339643 w 3031520"/>
                <a:gd name="connsiteY248" fmla="*/ 700416 h 1160647"/>
                <a:gd name="connsiteX249" fmla="*/ 1341163 w 3031520"/>
                <a:gd name="connsiteY249" fmla="*/ 700416 h 1160647"/>
                <a:gd name="connsiteX250" fmla="*/ 1351803 w 3031520"/>
                <a:gd name="connsiteY250" fmla="*/ 700416 h 1160647"/>
                <a:gd name="connsiteX251" fmla="*/ 1351803 w 3031520"/>
                <a:gd name="connsiteY251" fmla="*/ 702037 h 1160647"/>
                <a:gd name="connsiteX252" fmla="*/ 1351803 w 3031520"/>
                <a:gd name="connsiteY252" fmla="*/ 713387 h 1160647"/>
                <a:gd name="connsiteX253" fmla="*/ 1382204 w 3031520"/>
                <a:gd name="connsiteY253" fmla="*/ 713387 h 1160647"/>
                <a:gd name="connsiteX254" fmla="*/ 1382204 w 3031520"/>
                <a:gd name="connsiteY254" fmla="*/ 676637 h 1160647"/>
                <a:gd name="connsiteX255" fmla="*/ 1383470 w 3031520"/>
                <a:gd name="connsiteY255" fmla="*/ 676637 h 1160647"/>
                <a:gd name="connsiteX256" fmla="*/ 1392337 w 3031520"/>
                <a:gd name="connsiteY256" fmla="*/ 676637 h 1160647"/>
                <a:gd name="connsiteX257" fmla="*/ 1392337 w 3031520"/>
                <a:gd name="connsiteY257" fmla="*/ 698254 h 1160647"/>
                <a:gd name="connsiteX258" fmla="*/ 1394364 w 3031520"/>
                <a:gd name="connsiteY258" fmla="*/ 665828 h 1160647"/>
                <a:gd name="connsiteX259" fmla="*/ 1416657 w 3031520"/>
                <a:gd name="connsiteY259" fmla="*/ 665828 h 1160647"/>
                <a:gd name="connsiteX260" fmla="*/ 1416657 w 3031520"/>
                <a:gd name="connsiteY260" fmla="*/ 664206 h 1160647"/>
                <a:gd name="connsiteX261" fmla="*/ 1416657 w 3031520"/>
                <a:gd name="connsiteY261" fmla="*/ 652857 h 1160647"/>
                <a:gd name="connsiteX262" fmla="*/ 1417417 w 3031520"/>
                <a:gd name="connsiteY262" fmla="*/ 652857 h 1160647"/>
                <a:gd name="connsiteX263" fmla="*/ 1422737 w 3031520"/>
                <a:gd name="connsiteY263" fmla="*/ 652857 h 1160647"/>
                <a:gd name="connsiteX264" fmla="*/ 1422737 w 3031520"/>
                <a:gd name="connsiteY264" fmla="*/ 650966 h 1160647"/>
                <a:gd name="connsiteX265" fmla="*/ 1422737 w 3031520"/>
                <a:gd name="connsiteY265" fmla="*/ 637725 h 1160647"/>
                <a:gd name="connsiteX266" fmla="*/ 1426791 w 3031520"/>
                <a:gd name="connsiteY266" fmla="*/ 644210 h 1160647"/>
                <a:gd name="connsiteX267" fmla="*/ 1429071 w 3031520"/>
                <a:gd name="connsiteY267" fmla="*/ 644210 h 1160647"/>
                <a:gd name="connsiteX268" fmla="*/ 1445031 w 3031520"/>
                <a:gd name="connsiteY268" fmla="*/ 644210 h 1160647"/>
                <a:gd name="connsiteX269" fmla="*/ 1445031 w 3031520"/>
                <a:gd name="connsiteY269" fmla="*/ 643399 h 1160647"/>
                <a:gd name="connsiteX270" fmla="*/ 1445031 w 3031520"/>
                <a:gd name="connsiteY270" fmla="*/ 637725 h 1160647"/>
                <a:gd name="connsiteX271" fmla="*/ 1445791 w 3031520"/>
                <a:gd name="connsiteY271" fmla="*/ 637725 h 1160647"/>
                <a:gd name="connsiteX272" fmla="*/ 1451111 w 3031520"/>
                <a:gd name="connsiteY272" fmla="*/ 637725 h 1160647"/>
                <a:gd name="connsiteX273" fmla="*/ 1451111 w 3031520"/>
                <a:gd name="connsiteY273" fmla="*/ 639076 h 1160647"/>
                <a:gd name="connsiteX274" fmla="*/ 1451111 w 3031520"/>
                <a:gd name="connsiteY274" fmla="*/ 648534 h 1160647"/>
                <a:gd name="connsiteX275" fmla="*/ 1489618 w 3031520"/>
                <a:gd name="connsiteY275" fmla="*/ 648534 h 1160647"/>
                <a:gd name="connsiteX276" fmla="*/ 1489618 w 3031520"/>
                <a:gd name="connsiteY276" fmla="*/ 786887 h 1160647"/>
                <a:gd name="connsiteX277" fmla="*/ 1491138 w 3031520"/>
                <a:gd name="connsiteY277" fmla="*/ 786887 h 1160647"/>
                <a:gd name="connsiteX278" fmla="*/ 1501778 w 3031520"/>
                <a:gd name="connsiteY278" fmla="*/ 786887 h 1160647"/>
                <a:gd name="connsiteX279" fmla="*/ 1501778 w 3031520"/>
                <a:gd name="connsiteY279" fmla="*/ 773917 h 1160647"/>
                <a:gd name="connsiteX280" fmla="*/ 1505832 w 3031520"/>
                <a:gd name="connsiteY280" fmla="*/ 773917 h 1160647"/>
                <a:gd name="connsiteX281" fmla="*/ 1505832 w 3031520"/>
                <a:gd name="connsiteY281" fmla="*/ 786887 h 1160647"/>
                <a:gd name="connsiteX282" fmla="*/ 1536232 w 3031520"/>
                <a:gd name="connsiteY282" fmla="*/ 786887 h 1160647"/>
                <a:gd name="connsiteX283" fmla="*/ 1536232 w 3031520"/>
                <a:gd name="connsiteY283" fmla="*/ 756622 h 1160647"/>
                <a:gd name="connsiteX284" fmla="*/ 1548392 w 3031520"/>
                <a:gd name="connsiteY284" fmla="*/ 756622 h 1160647"/>
                <a:gd name="connsiteX285" fmla="*/ 1560552 w 3031520"/>
                <a:gd name="connsiteY285" fmla="*/ 754461 h 1160647"/>
                <a:gd name="connsiteX286" fmla="*/ 1564606 w 3031520"/>
                <a:gd name="connsiteY286" fmla="*/ 756622 h 1160647"/>
                <a:gd name="connsiteX287" fmla="*/ 1574739 w 3031520"/>
                <a:gd name="connsiteY287" fmla="*/ 756622 h 1160647"/>
                <a:gd name="connsiteX288" fmla="*/ 1574739 w 3031520"/>
                <a:gd name="connsiteY288" fmla="*/ 786887 h 1160647"/>
                <a:gd name="connsiteX289" fmla="*/ 1582846 w 3031520"/>
                <a:gd name="connsiteY289" fmla="*/ 786887 h 1160647"/>
                <a:gd name="connsiteX290" fmla="*/ 1582846 w 3031520"/>
                <a:gd name="connsiteY290" fmla="*/ 804182 h 1160647"/>
                <a:gd name="connsiteX291" fmla="*/ 1592182 w 3031520"/>
                <a:gd name="connsiteY291" fmla="*/ 805087 h 1160647"/>
                <a:gd name="connsiteX292" fmla="*/ 1605140 w 3031520"/>
                <a:gd name="connsiteY292" fmla="*/ 805087 h 1160647"/>
                <a:gd name="connsiteX293" fmla="*/ 1605140 w 3031520"/>
                <a:gd name="connsiteY293" fmla="*/ 789049 h 1160647"/>
                <a:gd name="connsiteX294" fmla="*/ 1673096 w 3031520"/>
                <a:gd name="connsiteY294" fmla="*/ 789049 h 1160647"/>
                <a:gd name="connsiteX295" fmla="*/ 1673096 w 3031520"/>
                <a:gd name="connsiteY295" fmla="*/ 703796 h 1160647"/>
                <a:gd name="connsiteX296" fmla="*/ 1745104 w 3031520"/>
                <a:gd name="connsiteY296" fmla="*/ 703796 h 1160647"/>
                <a:gd name="connsiteX297" fmla="*/ 1745104 w 3031520"/>
                <a:gd name="connsiteY297" fmla="*/ 782564 h 1160647"/>
                <a:gd name="connsiteX298" fmla="*/ 1747008 w 3031520"/>
                <a:gd name="connsiteY298" fmla="*/ 782564 h 1160647"/>
                <a:gd name="connsiteX299" fmla="*/ 1748250 w 3031520"/>
                <a:gd name="connsiteY299" fmla="*/ 805087 h 1160647"/>
                <a:gd name="connsiteX300" fmla="*/ 1757926 w 3031520"/>
                <a:gd name="connsiteY300" fmla="*/ 805087 h 1160647"/>
                <a:gd name="connsiteX301" fmla="*/ 1759168 w 3031520"/>
                <a:gd name="connsiteY301" fmla="*/ 782564 h 1160647"/>
                <a:gd name="connsiteX302" fmla="*/ 1765248 w 3031520"/>
                <a:gd name="connsiteY302" fmla="*/ 782564 h 1160647"/>
                <a:gd name="connsiteX303" fmla="*/ 1766490 w 3031520"/>
                <a:gd name="connsiteY303" fmla="*/ 805087 h 1160647"/>
                <a:gd name="connsiteX304" fmla="*/ 1817112 w 3031520"/>
                <a:gd name="connsiteY304" fmla="*/ 805087 h 1160647"/>
                <a:gd name="connsiteX305" fmla="*/ 1817112 w 3031520"/>
                <a:gd name="connsiteY305" fmla="*/ 642059 h 1160647"/>
                <a:gd name="connsiteX306" fmla="*/ 2014439 w 3031520"/>
                <a:gd name="connsiteY306" fmla="*/ 642059 h 1160647"/>
                <a:gd name="connsiteX307" fmla="*/ 2014439 w 3031520"/>
                <a:gd name="connsiteY307" fmla="*/ 805087 h 1160647"/>
                <a:gd name="connsiteX308" fmla="*/ 2033136 w 3031520"/>
                <a:gd name="connsiteY308" fmla="*/ 805087 h 1160647"/>
                <a:gd name="connsiteX309" fmla="*/ 2033136 w 3031520"/>
                <a:gd name="connsiteY309" fmla="*/ 722394 h 1160647"/>
                <a:gd name="connsiteX310" fmla="*/ 2128256 w 3031520"/>
                <a:gd name="connsiteY310" fmla="*/ 722394 h 1160647"/>
                <a:gd name="connsiteX311" fmla="*/ 2140186 w 3031520"/>
                <a:gd name="connsiteY311" fmla="*/ 404253 h 1160647"/>
                <a:gd name="connsiteX312" fmla="*/ 2128026 w 3031520"/>
                <a:gd name="connsiteY312" fmla="*/ 382635 h 1160647"/>
                <a:gd name="connsiteX313" fmla="*/ 2121946 w 3031520"/>
                <a:gd name="connsiteY313" fmla="*/ 378311 h 1160647"/>
                <a:gd name="connsiteX314" fmla="*/ 2130053 w 3031520"/>
                <a:gd name="connsiteY314" fmla="*/ 354532 h 1160647"/>
                <a:gd name="connsiteX315" fmla="*/ 2130053 w 3031520"/>
                <a:gd name="connsiteY315" fmla="*/ 337238 h 1160647"/>
                <a:gd name="connsiteX316" fmla="*/ 2144240 w 3031520"/>
                <a:gd name="connsiteY316" fmla="*/ 337238 h 1160647"/>
                <a:gd name="connsiteX317" fmla="*/ 2144240 w 3031520"/>
                <a:gd name="connsiteY317" fmla="*/ 315620 h 1160647"/>
                <a:gd name="connsiteX318" fmla="*/ 2146266 w 3031520"/>
                <a:gd name="connsiteY318" fmla="*/ 311296 h 1160647"/>
                <a:gd name="connsiteX319" fmla="*/ 2146266 w 3031520"/>
                <a:gd name="connsiteY319" fmla="*/ 233472 h 1160647"/>
                <a:gd name="connsiteX320" fmla="*/ 2144240 w 3031520"/>
                <a:gd name="connsiteY320" fmla="*/ 226987 h 1160647"/>
                <a:gd name="connsiteX321" fmla="*/ 2150320 w 3031520"/>
                <a:gd name="connsiteY321" fmla="*/ 220501 h 1160647"/>
                <a:gd name="connsiteX322" fmla="*/ 2150320 w 3031520"/>
                <a:gd name="connsiteY322" fmla="*/ 162133 h 1160647"/>
                <a:gd name="connsiteX323" fmla="*/ 2152346 w 3031520"/>
                <a:gd name="connsiteY323" fmla="*/ 157810 h 1160647"/>
                <a:gd name="connsiteX324" fmla="*/ 2152346 w 3031520"/>
                <a:gd name="connsiteY324" fmla="*/ 101604 h 1160647"/>
                <a:gd name="connsiteX325" fmla="*/ 2154373 w 3031520"/>
                <a:gd name="connsiteY325" fmla="*/ 82148 h 1160647"/>
                <a:gd name="connsiteX326" fmla="*/ 2158427 w 3031520"/>
                <a:gd name="connsiteY326" fmla="*/ 99442 h 1160647"/>
                <a:gd name="connsiteX327" fmla="*/ 2160453 w 3031520"/>
                <a:gd name="connsiteY327" fmla="*/ 157810 h 1160647"/>
                <a:gd name="connsiteX328" fmla="*/ 2162480 w 3031520"/>
                <a:gd name="connsiteY328" fmla="*/ 220501 h 1160647"/>
                <a:gd name="connsiteX329" fmla="*/ 2168560 w 3031520"/>
                <a:gd name="connsiteY329" fmla="*/ 226987 h 1160647"/>
                <a:gd name="connsiteX330" fmla="*/ 2166533 w 3031520"/>
                <a:gd name="connsiteY330" fmla="*/ 233472 h 1160647"/>
                <a:gd name="connsiteX331" fmla="*/ 2166533 w 3031520"/>
                <a:gd name="connsiteY331" fmla="*/ 311296 h 1160647"/>
                <a:gd name="connsiteX332" fmla="*/ 2168560 w 3031520"/>
                <a:gd name="connsiteY332" fmla="*/ 315620 h 1160647"/>
                <a:gd name="connsiteX333" fmla="*/ 2168560 w 3031520"/>
                <a:gd name="connsiteY333" fmla="*/ 337238 h 1160647"/>
                <a:gd name="connsiteX334" fmla="*/ 2182747 w 3031520"/>
                <a:gd name="connsiteY334" fmla="*/ 337238 h 1160647"/>
                <a:gd name="connsiteX335" fmla="*/ 2182747 w 3031520"/>
                <a:gd name="connsiteY335" fmla="*/ 354532 h 1160647"/>
                <a:gd name="connsiteX336" fmla="*/ 2190854 w 3031520"/>
                <a:gd name="connsiteY336" fmla="*/ 378311 h 1160647"/>
                <a:gd name="connsiteX337" fmla="*/ 2184774 w 3031520"/>
                <a:gd name="connsiteY337" fmla="*/ 382635 h 1160647"/>
                <a:gd name="connsiteX338" fmla="*/ 2172613 w 3031520"/>
                <a:gd name="connsiteY338" fmla="*/ 404253 h 1160647"/>
                <a:gd name="connsiteX339" fmla="*/ 2180720 w 3031520"/>
                <a:gd name="connsiteY339" fmla="*/ 657181 h 1160647"/>
                <a:gd name="connsiteX340" fmla="*/ 2245574 w 3031520"/>
                <a:gd name="connsiteY340" fmla="*/ 657181 h 1160647"/>
                <a:gd name="connsiteX341" fmla="*/ 2245574 w 3031520"/>
                <a:gd name="connsiteY341" fmla="*/ 732843 h 1160647"/>
                <a:gd name="connsiteX342" fmla="*/ 2253681 w 3031520"/>
                <a:gd name="connsiteY342" fmla="*/ 732843 h 1160647"/>
                <a:gd name="connsiteX343" fmla="*/ 2255708 w 3031520"/>
                <a:gd name="connsiteY343" fmla="*/ 726358 h 1160647"/>
                <a:gd name="connsiteX344" fmla="*/ 2261788 w 3031520"/>
                <a:gd name="connsiteY344" fmla="*/ 726358 h 1160647"/>
                <a:gd name="connsiteX345" fmla="*/ 2263815 w 3031520"/>
                <a:gd name="connsiteY345" fmla="*/ 735005 h 1160647"/>
                <a:gd name="connsiteX346" fmla="*/ 2275975 w 3031520"/>
                <a:gd name="connsiteY346" fmla="*/ 735005 h 1160647"/>
                <a:gd name="connsiteX347" fmla="*/ 2275975 w 3031520"/>
                <a:gd name="connsiteY347" fmla="*/ 728519 h 1160647"/>
                <a:gd name="connsiteX348" fmla="*/ 2298268 w 3031520"/>
                <a:gd name="connsiteY348" fmla="*/ 728519 h 1160647"/>
                <a:gd name="connsiteX349" fmla="*/ 2298268 w 3031520"/>
                <a:gd name="connsiteY349" fmla="*/ 735005 h 1160647"/>
                <a:gd name="connsiteX350" fmla="*/ 2318535 w 3031520"/>
                <a:gd name="connsiteY350" fmla="*/ 735005 h 1160647"/>
                <a:gd name="connsiteX351" fmla="*/ 2318535 w 3031520"/>
                <a:gd name="connsiteY351" fmla="*/ 780402 h 1160647"/>
                <a:gd name="connsiteX352" fmla="*/ 2332722 w 3031520"/>
                <a:gd name="connsiteY352" fmla="*/ 780402 h 1160647"/>
                <a:gd name="connsiteX353" fmla="*/ 2332722 w 3031520"/>
                <a:gd name="connsiteY353" fmla="*/ 767431 h 1160647"/>
                <a:gd name="connsiteX354" fmla="*/ 2348936 w 3031520"/>
                <a:gd name="connsiteY354" fmla="*/ 767431 h 1160647"/>
                <a:gd name="connsiteX355" fmla="*/ 2348936 w 3031520"/>
                <a:gd name="connsiteY355" fmla="*/ 588004 h 1160647"/>
                <a:gd name="connsiteX356" fmla="*/ 2355016 w 3031520"/>
                <a:gd name="connsiteY356" fmla="*/ 581518 h 1160647"/>
                <a:gd name="connsiteX357" fmla="*/ 2427977 w 3031520"/>
                <a:gd name="connsiteY357" fmla="*/ 581518 h 1160647"/>
                <a:gd name="connsiteX358" fmla="*/ 2427977 w 3031520"/>
                <a:gd name="connsiteY358" fmla="*/ 590166 h 1160647"/>
                <a:gd name="connsiteX359" fmla="*/ 2438110 w 3031520"/>
                <a:gd name="connsiteY359" fmla="*/ 590166 h 1160647"/>
                <a:gd name="connsiteX360" fmla="*/ 2438110 w 3031520"/>
                <a:gd name="connsiteY360" fmla="*/ 704740 h 1160647"/>
                <a:gd name="connsiteX361" fmla="*/ 2460404 w 3031520"/>
                <a:gd name="connsiteY361" fmla="*/ 704740 h 1160647"/>
                <a:gd name="connsiteX362" fmla="*/ 2460404 w 3031520"/>
                <a:gd name="connsiteY362" fmla="*/ 637725 h 1160647"/>
                <a:gd name="connsiteX363" fmla="*/ 2486751 w 3031520"/>
                <a:gd name="connsiteY363" fmla="*/ 637725 h 1160647"/>
                <a:gd name="connsiteX364" fmla="*/ 2490804 w 3031520"/>
                <a:gd name="connsiteY364" fmla="*/ 633401 h 1160647"/>
                <a:gd name="connsiteX365" fmla="*/ 2498911 w 3031520"/>
                <a:gd name="connsiteY365" fmla="*/ 633401 h 1160647"/>
                <a:gd name="connsiteX366" fmla="*/ 2502964 w 3031520"/>
                <a:gd name="connsiteY366" fmla="*/ 637725 h 1160647"/>
                <a:gd name="connsiteX367" fmla="*/ 2525258 w 3031520"/>
                <a:gd name="connsiteY367" fmla="*/ 637725 h 1160647"/>
                <a:gd name="connsiteX368" fmla="*/ 2525258 w 3031520"/>
                <a:gd name="connsiteY368" fmla="*/ 520989 h 1160647"/>
                <a:gd name="connsiteX369" fmla="*/ 2582005 w 3031520"/>
                <a:gd name="connsiteY369" fmla="*/ 510180 h 1160647"/>
                <a:gd name="connsiteX370" fmla="*/ 2582005 w 3031520"/>
                <a:gd name="connsiteY370" fmla="*/ 511261 h 1160647"/>
                <a:gd name="connsiteX371" fmla="*/ 2582005 w 3031520"/>
                <a:gd name="connsiteY371" fmla="*/ 518827 h 1160647"/>
                <a:gd name="connsiteX372" fmla="*/ 2608352 w 3031520"/>
                <a:gd name="connsiteY372" fmla="*/ 518827 h 1160647"/>
                <a:gd name="connsiteX373" fmla="*/ 2608352 w 3031520"/>
                <a:gd name="connsiteY373" fmla="*/ 773917 h 1160647"/>
                <a:gd name="connsiteX374" fmla="*/ 2630646 w 3031520"/>
                <a:gd name="connsiteY374" fmla="*/ 773917 h 1160647"/>
                <a:gd name="connsiteX375" fmla="*/ 2630646 w 3031520"/>
                <a:gd name="connsiteY375" fmla="*/ 769593 h 1160647"/>
                <a:gd name="connsiteX376" fmla="*/ 2642806 w 3031520"/>
                <a:gd name="connsiteY376" fmla="*/ 769593 h 1160647"/>
                <a:gd name="connsiteX377" fmla="*/ 2642806 w 3031520"/>
                <a:gd name="connsiteY377" fmla="*/ 773917 h 1160647"/>
                <a:gd name="connsiteX378" fmla="*/ 2667126 w 3031520"/>
                <a:gd name="connsiteY378" fmla="*/ 773917 h 1160647"/>
                <a:gd name="connsiteX379" fmla="*/ 2667126 w 3031520"/>
                <a:gd name="connsiteY379" fmla="*/ 760946 h 1160647"/>
                <a:gd name="connsiteX380" fmla="*/ 2695500 w 3031520"/>
                <a:gd name="connsiteY380" fmla="*/ 760946 h 1160647"/>
                <a:gd name="connsiteX381" fmla="*/ 2707660 w 3031520"/>
                <a:gd name="connsiteY381" fmla="*/ 756622 h 1160647"/>
                <a:gd name="connsiteX382" fmla="*/ 2727927 w 3031520"/>
                <a:gd name="connsiteY382" fmla="*/ 760946 h 1160647"/>
                <a:gd name="connsiteX383" fmla="*/ 2727927 w 3031520"/>
                <a:gd name="connsiteY383" fmla="*/ 743652 h 1160647"/>
                <a:gd name="connsiteX384" fmla="*/ 2736034 w 3031520"/>
                <a:gd name="connsiteY384" fmla="*/ 743652 h 1160647"/>
                <a:gd name="connsiteX385" fmla="*/ 2736034 w 3031520"/>
                <a:gd name="connsiteY385" fmla="*/ 730681 h 1160647"/>
                <a:gd name="connsiteX386" fmla="*/ 2792781 w 3031520"/>
                <a:gd name="connsiteY386" fmla="*/ 730681 h 1160647"/>
                <a:gd name="connsiteX387" fmla="*/ 2792781 w 3031520"/>
                <a:gd name="connsiteY387" fmla="*/ 700416 h 1160647"/>
                <a:gd name="connsiteX388" fmla="*/ 2811021 w 3031520"/>
                <a:gd name="connsiteY388" fmla="*/ 700416 h 1160647"/>
                <a:gd name="connsiteX389" fmla="*/ 2811021 w 3031520"/>
                <a:gd name="connsiteY389" fmla="*/ 693931 h 1160647"/>
                <a:gd name="connsiteX390" fmla="*/ 2823181 w 3031520"/>
                <a:gd name="connsiteY390" fmla="*/ 693931 h 1160647"/>
                <a:gd name="connsiteX391" fmla="*/ 2823181 w 3031520"/>
                <a:gd name="connsiteY391" fmla="*/ 700416 h 1160647"/>
                <a:gd name="connsiteX392" fmla="*/ 2839395 w 3031520"/>
                <a:gd name="connsiteY392" fmla="*/ 700416 h 1160647"/>
                <a:gd name="connsiteX393" fmla="*/ 2839395 w 3031520"/>
                <a:gd name="connsiteY393" fmla="*/ 750137 h 1160647"/>
                <a:gd name="connsiteX394" fmla="*/ 2871822 w 3031520"/>
                <a:gd name="connsiteY394" fmla="*/ 750137 h 1160647"/>
                <a:gd name="connsiteX395" fmla="*/ 2871822 w 3031520"/>
                <a:gd name="connsiteY395" fmla="*/ 724196 h 1160647"/>
                <a:gd name="connsiteX396" fmla="*/ 2910329 w 3031520"/>
                <a:gd name="connsiteY396" fmla="*/ 724196 h 1160647"/>
                <a:gd name="connsiteX397" fmla="*/ 2910329 w 3031520"/>
                <a:gd name="connsiteY397" fmla="*/ 693931 h 1160647"/>
                <a:gd name="connsiteX398" fmla="*/ 2958970 w 3031520"/>
                <a:gd name="connsiteY398" fmla="*/ 693931 h 1160647"/>
                <a:gd name="connsiteX399" fmla="*/ 2958970 w 3031520"/>
                <a:gd name="connsiteY399" fmla="*/ 805087 h 1160647"/>
                <a:gd name="connsiteX400" fmla="*/ 2958970 w 3031520"/>
                <a:gd name="connsiteY400" fmla="*/ 818866 h 1160647"/>
                <a:gd name="connsiteX401" fmla="*/ 3031519 w 3031520"/>
                <a:gd name="connsiteY401" fmla="*/ 818866 h 1160647"/>
                <a:gd name="connsiteX402" fmla="*/ 3031520 w 3031520"/>
                <a:gd name="connsiteY402" fmla="*/ 1160647 h 1160647"/>
                <a:gd name="connsiteX403" fmla="*/ 2054 w 3031520"/>
                <a:gd name="connsiteY403" fmla="*/ 1158314 h 1160647"/>
                <a:gd name="connsiteX404" fmla="*/ 0 w 3031520"/>
                <a:gd name="connsiteY404" fmla="*/ 724196 h 1160647"/>
                <a:gd name="connsiteX405" fmla="*/ 20267 w 3031520"/>
                <a:gd name="connsiteY405" fmla="*/ 724196 h 1160647"/>
                <a:gd name="connsiteX406" fmla="*/ 20774 w 3031520"/>
                <a:gd name="connsiteY406" fmla="*/ 723115 h 1160647"/>
                <a:gd name="connsiteX407" fmla="*/ 24320 w 3031520"/>
                <a:gd name="connsiteY407" fmla="*/ 715549 h 1160647"/>
                <a:gd name="connsiteX408" fmla="*/ 26094 w 3031520"/>
                <a:gd name="connsiteY408" fmla="*/ 715819 h 1160647"/>
                <a:gd name="connsiteX409" fmla="*/ 38507 w 3031520"/>
                <a:gd name="connsiteY409" fmla="*/ 717710 h 1160647"/>
                <a:gd name="connsiteX410" fmla="*/ 39014 w 3031520"/>
                <a:gd name="connsiteY410" fmla="*/ 719062 h 1160647"/>
                <a:gd name="connsiteX411" fmla="*/ 42560 w 3031520"/>
                <a:gd name="connsiteY411" fmla="*/ 728519 h 1160647"/>
                <a:gd name="connsiteX412" fmla="*/ 68907 w 3031520"/>
                <a:gd name="connsiteY412" fmla="*/ 730681 h 1160647"/>
                <a:gd name="connsiteX413" fmla="*/ 68907 w 3031520"/>
                <a:gd name="connsiteY413" fmla="*/ 607460 h 1160647"/>
                <a:gd name="connsiteX414" fmla="*/ 70934 w 3031520"/>
                <a:gd name="connsiteY414" fmla="*/ 607460 h 1160647"/>
                <a:gd name="connsiteX415" fmla="*/ 85121 w 3031520"/>
                <a:gd name="connsiteY415" fmla="*/ 607460 h 1160647"/>
                <a:gd name="connsiteX416" fmla="*/ 85121 w 3031520"/>
                <a:gd name="connsiteY416" fmla="*/ 471268 h 1160647"/>
                <a:gd name="connsiteX417" fmla="*/ 86894 w 3031520"/>
                <a:gd name="connsiteY417" fmla="*/ 471268 h 1160647"/>
                <a:gd name="connsiteX418" fmla="*/ 99308 w 3031520"/>
                <a:gd name="connsiteY418" fmla="*/ 471268 h 1160647"/>
                <a:gd name="connsiteX419" fmla="*/ 99308 w 3031520"/>
                <a:gd name="connsiteY419" fmla="*/ 356694 h 1160647"/>
                <a:gd name="connsiteX420" fmla="*/ 103361 w 3031520"/>
                <a:gd name="connsiteY420" fmla="*/ 328590 h 1160647"/>
                <a:gd name="connsiteX421" fmla="*/ 105388 w 3031520"/>
                <a:gd name="connsiteY421" fmla="*/ 328590 h 1160647"/>
                <a:gd name="connsiteX422" fmla="*/ 119575 w 3031520"/>
                <a:gd name="connsiteY422" fmla="*/ 328590 h 1160647"/>
                <a:gd name="connsiteX423" fmla="*/ 156055 w 3031520"/>
                <a:gd name="connsiteY423" fmla="*/ 246443 h 1160647"/>
                <a:gd name="connsiteX424" fmla="*/ 160109 w 3031520"/>
                <a:gd name="connsiteY424" fmla="*/ 0 h 1160647"/>
                <a:gd name="connsiteX0" fmla="*/ 160109 w 3032161"/>
                <a:gd name="connsiteY0" fmla="*/ 0 h 1160647"/>
                <a:gd name="connsiteX1" fmla="*/ 162135 w 3032161"/>
                <a:gd name="connsiteY1" fmla="*/ 246443 h 1160647"/>
                <a:gd name="connsiteX2" fmla="*/ 200642 w 3032161"/>
                <a:gd name="connsiteY2" fmla="*/ 326429 h 1160647"/>
                <a:gd name="connsiteX3" fmla="*/ 202669 w 3032161"/>
                <a:gd name="connsiteY3" fmla="*/ 326429 h 1160647"/>
                <a:gd name="connsiteX4" fmla="*/ 216856 w 3032161"/>
                <a:gd name="connsiteY4" fmla="*/ 326429 h 1160647"/>
                <a:gd name="connsiteX5" fmla="*/ 216856 w 3032161"/>
                <a:gd name="connsiteY5" fmla="*/ 350208 h 1160647"/>
                <a:gd name="connsiteX6" fmla="*/ 217363 w 3032161"/>
                <a:gd name="connsiteY6" fmla="*/ 351019 h 1160647"/>
                <a:gd name="connsiteX7" fmla="*/ 220909 w 3032161"/>
                <a:gd name="connsiteY7" fmla="*/ 356694 h 1160647"/>
                <a:gd name="connsiteX8" fmla="*/ 220909 w 3032161"/>
                <a:gd name="connsiteY8" fmla="*/ 471268 h 1160647"/>
                <a:gd name="connsiteX9" fmla="*/ 223189 w 3032161"/>
                <a:gd name="connsiteY9" fmla="*/ 471268 h 1160647"/>
                <a:gd name="connsiteX10" fmla="*/ 239150 w 3032161"/>
                <a:gd name="connsiteY10" fmla="*/ 471268 h 1160647"/>
                <a:gd name="connsiteX11" fmla="*/ 239150 w 3032161"/>
                <a:gd name="connsiteY11" fmla="*/ 611783 h 1160647"/>
                <a:gd name="connsiteX12" fmla="*/ 240670 w 3032161"/>
                <a:gd name="connsiteY12" fmla="*/ 611513 h 1160647"/>
                <a:gd name="connsiteX13" fmla="*/ 251310 w 3032161"/>
                <a:gd name="connsiteY13" fmla="*/ 609622 h 1160647"/>
                <a:gd name="connsiteX14" fmla="*/ 249283 w 3032161"/>
                <a:gd name="connsiteY14" fmla="*/ 698254 h 1160647"/>
                <a:gd name="connsiteX15" fmla="*/ 250803 w 3032161"/>
                <a:gd name="connsiteY15" fmla="*/ 698525 h 1160647"/>
                <a:gd name="connsiteX16" fmla="*/ 261443 w 3032161"/>
                <a:gd name="connsiteY16" fmla="*/ 700416 h 1160647"/>
                <a:gd name="connsiteX17" fmla="*/ 261696 w 3032161"/>
                <a:gd name="connsiteY17" fmla="*/ 701227 h 1160647"/>
                <a:gd name="connsiteX18" fmla="*/ 263470 w 3032161"/>
                <a:gd name="connsiteY18" fmla="*/ 706902 h 1160647"/>
                <a:gd name="connsiteX19" fmla="*/ 264230 w 3032161"/>
                <a:gd name="connsiteY19" fmla="*/ 704470 h 1160647"/>
                <a:gd name="connsiteX20" fmla="*/ 269550 w 3032161"/>
                <a:gd name="connsiteY20" fmla="*/ 687446 h 1160647"/>
                <a:gd name="connsiteX21" fmla="*/ 271323 w 3032161"/>
                <a:gd name="connsiteY21" fmla="*/ 687446 h 1160647"/>
                <a:gd name="connsiteX22" fmla="*/ 283737 w 3032161"/>
                <a:gd name="connsiteY22" fmla="*/ 687446 h 1160647"/>
                <a:gd name="connsiteX23" fmla="*/ 283737 w 3032161"/>
                <a:gd name="connsiteY23" fmla="*/ 719872 h 1160647"/>
                <a:gd name="connsiteX24" fmla="*/ 284750 w 3032161"/>
                <a:gd name="connsiteY24" fmla="*/ 720413 h 1160647"/>
                <a:gd name="connsiteX25" fmla="*/ 291844 w 3032161"/>
                <a:gd name="connsiteY25" fmla="*/ 724196 h 1160647"/>
                <a:gd name="connsiteX26" fmla="*/ 291844 w 3032161"/>
                <a:gd name="connsiteY26" fmla="*/ 725547 h 1160647"/>
                <a:gd name="connsiteX27" fmla="*/ 291844 w 3032161"/>
                <a:gd name="connsiteY27" fmla="*/ 735005 h 1160647"/>
                <a:gd name="connsiteX28" fmla="*/ 336431 w 3032161"/>
                <a:gd name="connsiteY28" fmla="*/ 735005 h 1160647"/>
                <a:gd name="connsiteX29" fmla="*/ 336431 w 3032161"/>
                <a:gd name="connsiteY29" fmla="*/ 736086 h 1160647"/>
                <a:gd name="connsiteX30" fmla="*/ 336431 w 3032161"/>
                <a:gd name="connsiteY30" fmla="*/ 743652 h 1160647"/>
                <a:gd name="connsiteX31" fmla="*/ 338457 w 3032161"/>
                <a:gd name="connsiteY31" fmla="*/ 743652 h 1160647"/>
                <a:gd name="connsiteX32" fmla="*/ 352644 w 3032161"/>
                <a:gd name="connsiteY32" fmla="*/ 743652 h 1160647"/>
                <a:gd name="connsiteX33" fmla="*/ 352644 w 3032161"/>
                <a:gd name="connsiteY33" fmla="*/ 713387 h 1160647"/>
                <a:gd name="connsiteX34" fmla="*/ 397231 w 3032161"/>
                <a:gd name="connsiteY34" fmla="*/ 713387 h 1160647"/>
                <a:gd name="connsiteX35" fmla="*/ 397231 w 3032161"/>
                <a:gd name="connsiteY35" fmla="*/ 712036 h 1160647"/>
                <a:gd name="connsiteX36" fmla="*/ 397231 w 3032161"/>
                <a:gd name="connsiteY36" fmla="*/ 702578 h 1160647"/>
                <a:gd name="connsiteX37" fmla="*/ 398245 w 3032161"/>
                <a:gd name="connsiteY37" fmla="*/ 702578 h 1160647"/>
                <a:gd name="connsiteX38" fmla="*/ 405338 w 3032161"/>
                <a:gd name="connsiteY38" fmla="*/ 702578 h 1160647"/>
                <a:gd name="connsiteX39" fmla="*/ 405338 w 3032161"/>
                <a:gd name="connsiteY39" fmla="*/ 700687 h 1160647"/>
                <a:gd name="connsiteX40" fmla="*/ 405338 w 3032161"/>
                <a:gd name="connsiteY40" fmla="*/ 687446 h 1160647"/>
                <a:gd name="connsiteX41" fmla="*/ 406098 w 3032161"/>
                <a:gd name="connsiteY41" fmla="*/ 687446 h 1160647"/>
                <a:gd name="connsiteX42" fmla="*/ 411418 w 3032161"/>
                <a:gd name="connsiteY42" fmla="*/ 687446 h 1160647"/>
                <a:gd name="connsiteX43" fmla="*/ 411418 w 3032161"/>
                <a:gd name="connsiteY43" fmla="*/ 686365 h 1160647"/>
                <a:gd name="connsiteX44" fmla="*/ 411418 w 3032161"/>
                <a:gd name="connsiteY44" fmla="*/ 678798 h 1160647"/>
                <a:gd name="connsiteX45" fmla="*/ 413445 w 3032161"/>
                <a:gd name="connsiteY45" fmla="*/ 678798 h 1160647"/>
                <a:gd name="connsiteX46" fmla="*/ 427632 w 3032161"/>
                <a:gd name="connsiteY46" fmla="*/ 678798 h 1160647"/>
                <a:gd name="connsiteX47" fmla="*/ 427632 w 3032161"/>
                <a:gd name="connsiteY47" fmla="*/ 679879 h 1160647"/>
                <a:gd name="connsiteX48" fmla="*/ 427632 w 3032161"/>
                <a:gd name="connsiteY48" fmla="*/ 687446 h 1160647"/>
                <a:gd name="connsiteX49" fmla="*/ 449925 w 3032161"/>
                <a:gd name="connsiteY49" fmla="*/ 687446 h 1160647"/>
                <a:gd name="connsiteX50" fmla="*/ 449925 w 3032161"/>
                <a:gd name="connsiteY50" fmla="*/ 685554 h 1160647"/>
                <a:gd name="connsiteX51" fmla="*/ 449925 w 3032161"/>
                <a:gd name="connsiteY51" fmla="*/ 672313 h 1160647"/>
                <a:gd name="connsiteX52" fmla="*/ 451699 w 3032161"/>
                <a:gd name="connsiteY52" fmla="*/ 672313 h 1160647"/>
                <a:gd name="connsiteX53" fmla="*/ 464112 w 3032161"/>
                <a:gd name="connsiteY53" fmla="*/ 672313 h 1160647"/>
                <a:gd name="connsiteX54" fmla="*/ 464112 w 3032161"/>
                <a:gd name="connsiteY54" fmla="*/ 696093 h 1160647"/>
                <a:gd name="connsiteX55" fmla="*/ 465126 w 3032161"/>
                <a:gd name="connsiteY55" fmla="*/ 696093 h 1160647"/>
                <a:gd name="connsiteX56" fmla="*/ 472219 w 3032161"/>
                <a:gd name="connsiteY56" fmla="*/ 696093 h 1160647"/>
                <a:gd name="connsiteX57" fmla="*/ 472219 w 3032161"/>
                <a:gd name="connsiteY57" fmla="*/ 695012 h 1160647"/>
                <a:gd name="connsiteX58" fmla="*/ 472219 w 3032161"/>
                <a:gd name="connsiteY58" fmla="*/ 687446 h 1160647"/>
                <a:gd name="connsiteX59" fmla="*/ 473992 w 3032161"/>
                <a:gd name="connsiteY59" fmla="*/ 687446 h 1160647"/>
                <a:gd name="connsiteX60" fmla="*/ 486406 w 3032161"/>
                <a:gd name="connsiteY60" fmla="*/ 687446 h 1160647"/>
                <a:gd name="connsiteX61" fmla="*/ 486406 w 3032161"/>
                <a:gd name="connsiteY61" fmla="*/ 713387 h 1160647"/>
                <a:gd name="connsiteX62" fmla="*/ 488433 w 3032161"/>
                <a:gd name="connsiteY62" fmla="*/ 713387 h 1160647"/>
                <a:gd name="connsiteX63" fmla="*/ 502619 w 3032161"/>
                <a:gd name="connsiteY63" fmla="*/ 713387 h 1160647"/>
                <a:gd name="connsiteX64" fmla="*/ 502619 w 3032161"/>
                <a:gd name="connsiteY64" fmla="*/ 715008 h 1160647"/>
                <a:gd name="connsiteX65" fmla="*/ 502619 w 3032161"/>
                <a:gd name="connsiteY65" fmla="*/ 726358 h 1160647"/>
                <a:gd name="connsiteX66" fmla="*/ 503379 w 3032161"/>
                <a:gd name="connsiteY66" fmla="*/ 726358 h 1160647"/>
                <a:gd name="connsiteX67" fmla="*/ 508700 w 3032161"/>
                <a:gd name="connsiteY67" fmla="*/ 726358 h 1160647"/>
                <a:gd name="connsiteX68" fmla="*/ 508700 w 3032161"/>
                <a:gd name="connsiteY68" fmla="*/ 725547 h 1160647"/>
                <a:gd name="connsiteX69" fmla="*/ 508700 w 3032161"/>
                <a:gd name="connsiteY69" fmla="*/ 719872 h 1160647"/>
                <a:gd name="connsiteX70" fmla="*/ 539100 w 3032161"/>
                <a:gd name="connsiteY70" fmla="*/ 719872 h 1160647"/>
                <a:gd name="connsiteX71" fmla="*/ 539100 w 3032161"/>
                <a:gd name="connsiteY71" fmla="*/ 743652 h 1160647"/>
                <a:gd name="connsiteX72" fmla="*/ 540113 w 3032161"/>
                <a:gd name="connsiteY72" fmla="*/ 743652 h 1160647"/>
                <a:gd name="connsiteX73" fmla="*/ 547207 w 3032161"/>
                <a:gd name="connsiteY73" fmla="*/ 743652 h 1160647"/>
                <a:gd name="connsiteX74" fmla="*/ 547207 w 3032161"/>
                <a:gd name="connsiteY74" fmla="*/ 744733 h 1160647"/>
                <a:gd name="connsiteX75" fmla="*/ 547207 w 3032161"/>
                <a:gd name="connsiteY75" fmla="*/ 752299 h 1160647"/>
                <a:gd name="connsiteX76" fmla="*/ 547967 w 3032161"/>
                <a:gd name="connsiteY76" fmla="*/ 752299 h 1160647"/>
                <a:gd name="connsiteX77" fmla="*/ 553287 w 3032161"/>
                <a:gd name="connsiteY77" fmla="*/ 752299 h 1160647"/>
                <a:gd name="connsiteX78" fmla="*/ 553287 w 3032161"/>
                <a:gd name="connsiteY78" fmla="*/ 750137 h 1160647"/>
                <a:gd name="connsiteX79" fmla="*/ 553287 w 3032161"/>
                <a:gd name="connsiteY79" fmla="*/ 735005 h 1160647"/>
                <a:gd name="connsiteX80" fmla="*/ 554300 w 3032161"/>
                <a:gd name="connsiteY80" fmla="*/ 735005 h 1160647"/>
                <a:gd name="connsiteX81" fmla="*/ 561394 w 3032161"/>
                <a:gd name="connsiteY81" fmla="*/ 735005 h 1160647"/>
                <a:gd name="connsiteX82" fmla="*/ 561394 w 3032161"/>
                <a:gd name="connsiteY82" fmla="*/ 736086 h 1160647"/>
                <a:gd name="connsiteX83" fmla="*/ 561394 w 3032161"/>
                <a:gd name="connsiteY83" fmla="*/ 743652 h 1160647"/>
                <a:gd name="connsiteX84" fmla="*/ 566714 w 3032161"/>
                <a:gd name="connsiteY84" fmla="*/ 741659 h 1160647"/>
                <a:gd name="connsiteX85" fmla="*/ 567474 w 3032161"/>
                <a:gd name="connsiteY85" fmla="*/ 740679 h 1160647"/>
                <a:gd name="connsiteX86" fmla="*/ 567474 w 3032161"/>
                <a:gd name="connsiteY86" fmla="*/ 735005 h 1160647"/>
                <a:gd name="connsiteX87" fmla="*/ 605981 w 3032161"/>
                <a:gd name="connsiteY87" fmla="*/ 735005 h 1160647"/>
                <a:gd name="connsiteX88" fmla="*/ 605981 w 3032161"/>
                <a:gd name="connsiteY88" fmla="*/ 758784 h 1160647"/>
                <a:gd name="connsiteX89" fmla="*/ 608007 w 3032161"/>
                <a:gd name="connsiteY89" fmla="*/ 758784 h 1160647"/>
                <a:gd name="connsiteX90" fmla="*/ 622194 w 3032161"/>
                <a:gd name="connsiteY90" fmla="*/ 758784 h 1160647"/>
                <a:gd name="connsiteX91" fmla="*/ 622194 w 3032161"/>
                <a:gd name="connsiteY91" fmla="*/ 759865 h 1160647"/>
                <a:gd name="connsiteX92" fmla="*/ 622194 w 3032161"/>
                <a:gd name="connsiteY92" fmla="*/ 767431 h 1160647"/>
                <a:gd name="connsiteX93" fmla="*/ 623968 w 3032161"/>
                <a:gd name="connsiteY93" fmla="*/ 767431 h 1160647"/>
                <a:gd name="connsiteX94" fmla="*/ 636381 w 3032161"/>
                <a:gd name="connsiteY94" fmla="*/ 767431 h 1160647"/>
                <a:gd name="connsiteX95" fmla="*/ 636381 w 3032161"/>
                <a:gd name="connsiteY95" fmla="*/ 743652 h 1160647"/>
                <a:gd name="connsiteX96" fmla="*/ 637394 w 3032161"/>
                <a:gd name="connsiteY96" fmla="*/ 743652 h 1160647"/>
                <a:gd name="connsiteX97" fmla="*/ 644488 w 3032161"/>
                <a:gd name="connsiteY97" fmla="*/ 743652 h 1160647"/>
                <a:gd name="connsiteX98" fmla="*/ 644488 w 3032161"/>
                <a:gd name="connsiteY98" fmla="*/ 711225 h 1160647"/>
                <a:gd name="connsiteX99" fmla="*/ 645501 w 3032161"/>
                <a:gd name="connsiteY99" fmla="*/ 711225 h 1160647"/>
                <a:gd name="connsiteX100" fmla="*/ 652595 w 3032161"/>
                <a:gd name="connsiteY100" fmla="*/ 711225 h 1160647"/>
                <a:gd name="connsiteX101" fmla="*/ 652595 w 3032161"/>
                <a:gd name="connsiteY101" fmla="*/ 709334 h 1160647"/>
                <a:gd name="connsiteX102" fmla="*/ 652595 w 3032161"/>
                <a:gd name="connsiteY102" fmla="*/ 696093 h 1160647"/>
                <a:gd name="connsiteX103" fmla="*/ 651328 w 3032161"/>
                <a:gd name="connsiteY103" fmla="*/ 694471 h 1160647"/>
                <a:gd name="connsiteX104" fmla="*/ 656648 w 3032161"/>
                <a:gd name="connsiteY104" fmla="*/ 683122 h 1160647"/>
                <a:gd name="connsiteX105" fmla="*/ 664755 w 3032161"/>
                <a:gd name="connsiteY105" fmla="*/ 711225 h 1160647"/>
                <a:gd name="connsiteX106" fmla="*/ 665515 w 3032161"/>
                <a:gd name="connsiteY106" fmla="*/ 711225 h 1160647"/>
                <a:gd name="connsiteX107" fmla="*/ 670835 w 3032161"/>
                <a:gd name="connsiteY107" fmla="*/ 711225 h 1160647"/>
                <a:gd name="connsiteX108" fmla="*/ 670835 w 3032161"/>
                <a:gd name="connsiteY108" fmla="*/ 605298 h 1160647"/>
                <a:gd name="connsiteX109" fmla="*/ 672355 w 3032161"/>
                <a:gd name="connsiteY109" fmla="*/ 605298 h 1160647"/>
                <a:gd name="connsiteX110" fmla="*/ 682995 w 3032161"/>
                <a:gd name="connsiteY110" fmla="*/ 605298 h 1160647"/>
                <a:gd name="connsiteX111" fmla="*/ 682995 w 3032161"/>
                <a:gd name="connsiteY111" fmla="*/ 557739 h 1160647"/>
                <a:gd name="connsiteX112" fmla="*/ 709342 w 3032161"/>
                <a:gd name="connsiteY112" fmla="*/ 557739 h 1160647"/>
                <a:gd name="connsiteX113" fmla="*/ 709342 w 3032161"/>
                <a:gd name="connsiteY113" fmla="*/ 536121 h 1160647"/>
                <a:gd name="connsiteX114" fmla="*/ 743796 w 3032161"/>
                <a:gd name="connsiteY114" fmla="*/ 536121 h 1160647"/>
                <a:gd name="connsiteX115" fmla="*/ 743796 w 3032161"/>
                <a:gd name="connsiteY115" fmla="*/ 538553 h 1160647"/>
                <a:gd name="connsiteX116" fmla="*/ 743796 w 3032161"/>
                <a:gd name="connsiteY116" fmla="*/ 555577 h 1160647"/>
                <a:gd name="connsiteX117" fmla="*/ 746076 w 3032161"/>
                <a:gd name="connsiteY117" fmla="*/ 555577 h 1160647"/>
                <a:gd name="connsiteX118" fmla="*/ 762036 w 3032161"/>
                <a:gd name="connsiteY118" fmla="*/ 555577 h 1160647"/>
                <a:gd name="connsiteX119" fmla="*/ 762036 w 3032161"/>
                <a:gd name="connsiteY119" fmla="*/ 603136 h 1160647"/>
                <a:gd name="connsiteX120" fmla="*/ 763049 w 3032161"/>
                <a:gd name="connsiteY120" fmla="*/ 603136 h 1160647"/>
                <a:gd name="connsiteX121" fmla="*/ 770143 w 3032161"/>
                <a:gd name="connsiteY121" fmla="*/ 603136 h 1160647"/>
                <a:gd name="connsiteX122" fmla="*/ 784330 w 3032161"/>
                <a:gd name="connsiteY122" fmla="*/ 607460 h 1160647"/>
                <a:gd name="connsiteX123" fmla="*/ 784330 w 3032161"/>
                <a:gd name="connsiteY123" fmla="*/ 646372 h 1160647"/>
                <a:gd name="connsiteX124" fmla="*/ 785343 w 3032161"/>
                <a:gd name="connsiteY124" fmla="*/ 646372 h 1160647"/>
                <a:gd name="connsiteX125" fmla="*/ 792436 w 3032161"/>
                <a:gd name="connsiteY125" fmla="*/ 646372 h 1160647"/>
                <a:gd name="connsiteX126" fmla="*/ 792436 w 3032161"/>
                <a:gd name="connsiteY126" fmla="*/ 647993 h 1160647"/>
                <a:gd name="connsiteX127" fmla="*/ 792436 w 3032161"/>
                <a:gd name="connsiteY127" fmla="*/ 659342 h 1160647"/>
                <a:gd name="connsiteX128" fmla="*/ 794463 w 3032161"/>
                <a:gd name="connsiteY128" fmla="*/ 659342 h 1160647"/>
                <a:gd name="connsiteX129" fmla="*/ 808650 w 3032161"/>
                <a:gd name="connsiteY129" fmla="*/ 659342 h 1160647"/>
                <a:gd name="connsiteX130" fmla="*/ 814730 w 3032161"/>
                <a:gd name="connsiteY130" fmla="*/ 665828 h 1160647"/>
                <a:gd name="connsiteX131" fmla="*/ 814730 w 3032161"/>
                <a:gd name="connsiteY131" fmla="*/ 687446 h 1160647"/>
                <a:gd name="connsiteX132" fmla="*/ 817010 w 3032161"/>
                <a:gd name="connsiteY132" fmla="*/ 687446 h 1160647"/>
                <a:gd name="connsiteX133" fmla="*/ 832970 w 3032161"/>
                <a:gd name="connsiteY133" fmla="*/ 687446 h 1160647"/>
                <a:gd name="connsiteX134" fmla="*/ 832970 w 3032161"/>
                <a:gd name="connsiteY134" fmla="*/ 688526 h 1160647"/>
                <a:gd name="connsiteX135" fmla="*/ 832970 w 3032161"/>
                <a:gd name="connsiteY135" fmla="*/ 696093 h 1160647"/>
                <a:gd name="connsiteX136" fmla="*/ 834237 w 3032161"/>
                <a:gd name="connsiteY136" fmla="*/ 696093 h 1160647"/>
                <a:gd name="connsiteX137" fmla="*/ 843104 w 3032161"/>
                <a:gd name="connsiteY137" fmla="*/ 696093 h 1160647"/>
                <a:gd name="connsiteX138" fmla="*/ 843104 w 3032161"/>
                <a:gd name="connsiteY138" fmla="*/ 698254 h 1160647"/>
                <a:gd name="connsiteX139" fmla="*/ 843104 w 3032161"/>
                <a:gd name="connsiteY139" fmla="*/ 713387 h 1160647"/>
                <a:gd name="connsiteX140" fmla="*/ 847157 w 3032161"/>
                <a:gd name="connsiteY140" fmla="*/ 711495 h 1160647"/>
                <a:gd name="connsiteX141" fmla="*/ 847157 w 3032161"/>
                <a:gd name="connsiteY141" fmla="*/ 698254 h 1160647"/>
                <a:gd name="connsiteX142" fmla="*/ 848170 w 3032161"/>
                <a:gd name="connsiteY142" fmla="*/ 698254 h 1160647"/>
                <a:gd name="connsiteX143" fmla="*/ 855264 w 3032161"/>
                <a:gd name="connsiteY143" fmla="*/ 698254 h 1160647"/>
                <a:gd name="connsiteX144" fmla="*/ 855264 w 3032161"/>
                <a:gd name="connsiteY144" fmla="*/ 699876 h 1160647"/>
                <a:gd name="connsiteX145" fmla="*/ 855264 w 3032161"/>
                <a:gd name="connsiteY145" fmla="*/ 711225 h 1160647"/>
                <a:gd name="connsiteX146" fmla="*/ 856024 w 3032161"/>
                <a:gd name="connsiteY146" fmla="*/ 711225 h 1160647"/>
                <a:gd name="connsiteX147" fmla="*/ 861344 w 3032161"/>
                <a:gd name="connsiteY147" fmla="*/ 711225 h 1160647"/>
                <a:gd name="connsiteX148" fmla="*/ 909984 w 3032161"/>
                <a:gd name="connsiteY148" fmla="*/ 706902 h 1160647"/>
                <a:gd name="connsiteX149" fmla="*/ 909984 w 3032161"/>
                <a:gd name="connsiteY149" fmla="*/ 708253 h 1160647"/>
                <a:gd name="connsiteX150" fmla="*/ 909984 w 3032161"/>
                <a:gd name="connsiteY150" fmla="*/ 717710 h 1160647"/>
                <a:gd name="connsiteX151" fmla="*/ 910744 w 3032161"/>
                <a:gd name="connsiteY151" fmla="*/ 717710 h 1160647"/>
                <a:gd name="connsiteX152" fmla="*/ 916065 w 3032161"/>
                <a:gd name="connsiteY152" fmla="*/ 717710 h 1160647"/>
                <a:gd name="connsiteX153" fmla="*/ 916065 w 3032161"/>
                <a:gd name="connsiteY153" fmla="*/ 719872 h 1160647"/>
                <a:gd name="connsiteX154" fmla="*/ 916065 w 3032161"/>
                <a:gd name="connsiteY154" fmla="*/ 735005 h 1160647"/>
                <a:gd name="connsiteX155" fmla="*/ 918091 w 3032161"/>
                <a:gd name="connsiteY155" fmla="*/ 733654 h 1160647"/>
                <a:gd name="connsiteX156" fmla="*/ 932278 w 3032161"/>
                <a:gd name="connsiteY156" fmla="*/ 724196 h 1160647"/>
                <a:gd name="connsiteX157" fmla="*/ 938358 w 3032161"/>
                <a:gd name="connsiteY157" fmla="*/ 683122 h 1160647"/>
                <a:gd name="connsiteX158" fmla="*/ 939118 w 3032161"/>
                <a:gd name="connsiteY158" fmla="*/ 682852 h 1160647"/>
                <a:gd name="connsiteX159" fmla="*/ 944438 w 3032161"/>
                <a:gd name="connsiteY159" fmla="*/ 680960 h 1160647"/>
                <a:gd name="connsiteX160" fmla="*/ 946465 w 3032161"/>
                <a:gd name="connsiteY160" fmla="*/ 611783 h 1160647"/>
                <a:gd name="connsiteX161" fmla="*/ 948492 w 3032161"/>
                <a:gd name="connsiteY161" fmla="*/ 680960 h 1160647"/>
                <a:gd name="connsiteX162" fmla="*/ 949252 w 3032161"/>
                <a:gd name="connsiteY162" fmla="*/ 681230 h 1160647"/>
                <a:gd name="connsiteX163" fmla="*/ 954572 w 3032161"/>
                <a:gd name="connsiteY163" fmla="*/ 683122 h 1160647"/>
                <a:gd name="connsiteX164" fmla="*/ 954572 w 3032161"/>
                <a:gd name="connsiteY164" fmla="*/ 596651 h 1160647"/>
                <a:gd name="connsiteX165" fmla="*/ 958625 w 3032161"/>
                <a:gd name="connsiteY165" fmla="*/ 564224 h 1160647"/>
                <a:gd name="connsiteX166" fmla="*/ 997132 w 3032161"/>
                <a:gd name="connsiteY166" fmla="*/ 564224 h 1160647"/>
                <a:gd name="connsiteX167" fmla="*/ 997132 w 3032161"/>
                <a:gd name="connsiteY167" fmla="*/ 596651 h 1160647"/>
                <a:gd name="connsiteX168" fmla="*/ 997892 w 3032161"/>
                <a:gd name="connsiteY168" fmla="*/ 596651 h 1160647"/>
                <a:gd name="connsiteX169" fmla="*/ 1003212 w 3032161"/>
                <a:gd name="connsiteY169" fmla="*/ 596651 h 1160647"/>
                <a:gd name="connsiteX170" fmla="*/ 1003212 w 3032161"/>
                <a:gd name="connsiteY170" fmla="*/ 514503 h 1160647"/>
                <a:gd name="connsiteX171" fmla="*/ 1004986 w 3032161"/>
                <a:gd name="connsiteY171" fmla="*/ 514503 h 1160647"/>
                <a:gd name="connsiteX172" fmla="*/ 1017399 w 3032161"/>
                <a:gd name="connsiteY172" fmla="*/ 514503 h 1160647"/>
                <a:gd name="connsiteX173" fmla="*/ 1017399 w 3032161"/>
                <a:gd name="connsiteY173" fmla="*/ 512612 h 1160647"/>
                <a:gd name="connsiteX174" fmla="*/ 1017399 w 3032161"/>
                <a:gd name="connsiteY174" fmla="*/ 499371 h 1160647"/>
                <a:gd name="connsiteX175" fmla="*/ 1039693 w 3032161"/>
                <a:gd name="connsiteY175" fmla="*/ 499371 h 1160647"/>
                <a:gd name="connsiteX176" fmla="*/ 1039693 w 3032161"/>
                <a:gd name="connsiteY176" fmla="*/ 498290 h 1160647"/>
                <a:gd name="connsiteX177" fmla="*/ 1039693 w 3032161"/>
                <a:gd name="connsiteY177" fmla="*/ 490724 h 1160647"/>
                <a:gd name="connsiteX178" fmla="*/ 1041466 w 3032161"/>
                <a:gd name="connsiteY178" fmla="*/ 490724 h 1160647"/>
                <a:gd name="connsiteX179" fmla="*/ 1053880 w 3032161"/>
                <a:gd name="connsiteY179" fmla="*/ 490724 h 1160647"/>
                <a:gd name="connsiteX180" fmla="*/ 1053880 w 3032161"/>
                <a:gd name="connsiteY180" fmla="*/ 491805 h 1160647"/>
                <a:gd name="connsiteX181" fmla="*/ 1053880 w 3032161"/>
                <a:gd name="connsiteY181" fmla="*/ 499371 h 1160647"/>
                <a:gd name="connsiteX182" fmla="*/ 1054640 w 3032161"/>
                <a:gd name="connsiteY182" fmla="*/ 499371 h 1160647"/>
                <a:gd name="connsiteX183" fmla="*/ 1059960 w 3032161"/>
                <a:gd name="connsiteY183" fmla="*/ 499371 h 1160647"/>
                <a:gd name="connsiteX184" fmla="*/ 1070093 w 3032161"/>
                <a:gd name="connsiteY184" fmla="*/ 495047 h 1160647"/>
                <a:gd name="connsiteX185" fmla="*/ 1074146 w 3032161"/>
                <a:gd name="connsiteY185" fmla="*/ 498290 h 1160647"/>
                <a:gd name="connsiteX186" fmla="*/ 1074146 w 3032161"/>
                <a:gd name="connsiteY186" fmla="*/ 490724 h 1160647"/>
                <a:gd name="connsiteX187" fmla="*/ 1076426 w 3032161"/>
                <a:gd name="connsiteY187" fmla="*/ 490724 h 1160647"/>
                <a:gd name="connsiteX188" fmla="*/ 1092387 w 3032161"/>
                <a:gd name="connsiteY188" fmla="*/ 490724 h 1160647"/>
                <a:gd name="connsiteX189" fmla="*/ 1092387 w 3032161"/>
                <a:gd name="connsiteY189" fmla="*/ 491805 h 1160647"/>
                <a:gd name="connsiteX190" fmla="*/ 1092387 w 3032161"/>
                <a:gd name="connsiteY190" fmla="*/ 499371 h 1160647"/>
                <a:gd name="connsiteX191" fmla="*/ 1122787 w 3032161"/>
                <a:gd name="connsiteY191" fmla="*/ 499371 h 1160647"/>
                <a:gd name="connsiteX192" fmla="*/ 1122787 w 3032161"/>
                <a:gd name="connsiteY192" fmla="*/ 500992 h 1160647"/>
                <a:gd name="connsiteX193" fmla="*/ 1122787 w 3032161"/>
                <a:gd name="connsiteY193" fmla="*/ 512342 h 1160647"/>
                <a:gd name="connsiteX194" fmla="*/ 1149134 w 3032161"/>
                <a:gd name="connsiteY194" fmla="*/ 512342 h 1160647"/>
                <a:gd name="connsiteX195" fmla="*/ 1149134 w 3032161"/>
                <a:gd name="connsiteY195" fmla="*/ 542606 h 1160647"/>
                <a:gd name="connsiteX196" fmla="*/ 1149894 w 3032161"/>
                <a:gd name="connsiteY196" fmla="*/ 542606 h 1160647"/>
                <a:gd name="connsiteX197" fmla="*/ 1155214 w 3032161"/>
                <a:gd name="connsiteY197" fmla="*/ 542606 h 1160647"/>
                <a:gd name="connsiteX198" fmla="*/ 1155214 w 3032161"/>
                <a:gd name="connsiteY198" fmla="*/ 543687 h 1160647"/>
                <a:gd name="connsiteX199" fmla="*/ 1155214 w 3032161"/>
                <a:gd name="connsiteY199" fmla="*/ 551254 h 1160647"/>
                <a:gd name="connsiteX200" fmla="*/ 1159268 w 3032161"/>
                <a:gd name="connsiteY200" fmla="*/ 581518 h 1160647"/>
                <a:gd name="connsiteX201" fmla="*/ 1160028 w 3032161"/>
                <a:gd name="connsiteY201" fmla="*/ 581518 h 1160647"/>
                <a:gd name="connsiteX202" fmla="*/ 1165348 w 3032161"/>
                <a:gd name="connsiteY202" fmla="*/ 581518 h 1160647"/>
                <a:gd name="connsiteX203" fmla="*/ 1165348 w 3032161"/>
                <a:gd name="connsiteY203" fmla="*/ 582329 h 1160647"/>
                <a:gd name="connsiteX204" fmla="*/ 1165348 w 3032161"/>
                <a:gd name="connsiteY204" fmla="*/ 588004 h 1160647"/>
                <a:gd name="connsiteX205" fmla="*/ 1166361 w 3032161"/>
                <a:gd name="connsiteY205" fmla="*/ 588004 h 1160647"/>
                <a:gd name="connsiteX206" fmla="*/ 1173454 w 3032161"/>
                <a:gd name="connsiteY206" fmla="*/ 588004 h 1160647"/>
                <a:gd name="connsiteX207" fmla="*/ 1173454 w 3032161"/>
                <a:gd name="connsiteY207" fmla="*/ 618269 h 1160647"/>
                <a:gd name="connsiteX208" fmla="*/ 1175481 w 3032161"/>
                <a:gd name="connsiteY208" fmla="*/ 618269 h 1160647"/>
                <a:gd name="connsiteX209" fmla="*/ 1189668 w 3032161"/>
                <a:gd name="connsiteY209" fmla="*/ 618269 h 1160647"/>
                <a:gd name="connsiteX210" fmla="*/ 1189668 w 3032161"/>
                <a:gd name="connsiteY210" fmla="*/ 642048 h 1160647"/>
                <a:gd name="connsiteX211" fmla="*/ 1191695 w 3032161"/>
                <a:gd name="connsiteY211" fmla="*/ 643669 h 1160647"/>
                <a:gd name="connsiteX212" fmla="*/ 1191695 w 3032161"/>
                <a:gd name="connsiteY212" fmla="*/ 655019 h 1160647"/>
                <a:gd name="connsiteX213" fmla="*/ 1192455 w 3032161"/>
                <a:gd name="connsiteY213" fmla="*/ 655019 h 1160647"/>
                <a:gd name="connsiteX214" fmla="*/ 1197775 w 3032161"/>
                <a:gd name="connsiteY214" fmla="*/ 655019 h 1160647"/>
                <a:gd name="connsiteX215" fmla="*/ 1197775 w 3032161"/>
                <a:gd name="connsiteY215" fmla="*/ 678798 h 1160647"/>
                <a:gd name="connsiteX216" fmla="*/ 1199041 w 3032161"/>
                <a:gd name="connsiteY216" fmla="*/ 678798 h 1160647"/>
                <a:gd name="connsiteX217" fmla="*/ 1207908 w 3032161"/>
                <a:gd name="connsiteY217" fmla="*/ 678798 h 1160647"/>
                <a:gd name="connsiteX218" fmla="*/ 1209935 w 3032161"/>
                <a:gd name="connsiteY218" fmla="*/ 682852 h 1160647"/>
                <a:gd name="connsiteX219" fmla="*/ 1209935 w 3032161"/>
                <a:gd name="connsiteY219" fmla="*/ 696093 h 1160647"/>
                <a:gd name="connsiteX220" fmla="*/ 1211455 w 3032161"/>
                <a:gd name="connsiteY220" fmla="*/ 694201 h 1160647"/>
                <a:gd name="connsiteX221" fmla="*/ 1222095 w 3032161"/>
                <a:gd name="connsiteY221" fmla="*/ 680960 h 1160647"/>
                <a:gd name="connsiteX222" fmla="*/ 1250469 w 3032161"/>
                <a:gd name="connsiteY222" fmla="*/ 680960 h 1160647"/>
                <a:gd name="connsiteX223" fmla="*/ 1250469 w 3032161"/>
                <a:gd name="connsiteY223" fmla="*/ 767431 h 1160647"/>
                <a:gd name="connsiteX224" fmla="*/ 1251229 w 3032161"/>
                <a:gd name="connsiteY224" fmla="*/ 767431 h 1160647"/>
                <a:gd name="connsiteX225" fmla="*/ 1256549 w 3032161"/>
                <a:gd name="connsiteY225" fmla="*/ 767431 h 1160647"/>
                <a:gd name="connsiteX226" fmla="*/ 1257309 w 3032161"/>
                <a:gd name="connsiteY226" fmla="*/ 766080 h 1160647"/>
                <a:gd name="connsiteX227" fmla="*/ 1262629 w 3032161"/>
                <a:gd name="connsiteY227" fmla="*/ 756622 h 1160647"/>
                <a:gd name="connsiteX228" fmla="*/ 1262629 w 3032161"/>
                <a:gd name="connsiteY228" fmla="*/ 758514 h 1160647"/>
                <a:gd name="connsiteX229" fmla="*/ 1262629 w 3032161"/>
                <a:gd name="connsiteY229" fmla="*/ 771755 h 1160647"/>
                <a:gd name="connsiteX230" fmla="*/ 1266682 w 3032161"/>
                <a:gd name="connsiteY230" fmla="*/ 726358 h 1160647"/>
                <a:gd name="connsiteX231" fmla="*/ 1267442 w 3032161"/>
                <a:gd name="connsiteY231" fmla="*/ 726358 h 1160647"/>
                <a:gd name="connsiteX232" fmla="*/ 1272762 w 3032161"/>
                <a:gd name="connsiteY232" fmla="*/ 726358 h 1160647"/>
                <a:gd name="connsiteX233" fmla="*/ 1272762 w 3032161"/>
                <a:gd name="connsiteY233" fmla="*/ 661504 h 1160647"/>
                <a:gd name="connsiteX234" fmla="*/ 1273776 w 3032161"/>
                <a:gd name="connsiteY234" fmla="*/ 661504 h 1160647"/>
                <a:gd name="connsiteX235" fmla="*/ 1280869 w 3032161"/>
                <a:gd name="connsiteY235" fmla="*/ 661504 h 1160647"/>
                <a:gd name="connsiteX236" fmla="*/ 1293029 w 3032161"/>
                <a:gd name="connsiteY236" fmla="*/ 618269 h 1160647"/>
                <a:gd name="connsiteX237" fmla="*/ 1294296 w 3032161"/>
                <a:gd name="connsiteY237" fmla="*/ 618269 h 1160647"/>
                <a:gd name="connsiteX238" fmla="*/ 1303163 w 3032161"/>
                <a:gd name="connsiteY238" fmla="*/ 618269 h 1160647"/>
                <a:gd name="connsiteX239" fmla="*/ 1313296 w 3032161"/>
                <a:gd name="connsiteY239" fmla="*/ 661504 h 1160647"/>
                <a:gd name="connsiteX240" fmla="*/ 1314309 w 3032161"/>
                <a:gd name="connsiteY240" fmla="*/ 661504 h 1160647"/>
                <a:gd name="connsiteX241" fmla="*/ 1321403 w 3032161"/>
                <a:gd name="connsiteY241" fmla="*/ 661504 h 1160647"/>
                <a:gd name="connsiteX242" fmla="*/ 1321403 w 3032161"/>
                <a:gd name="connsiteY242" fmla="*/ 700416 h 1160647"/>
                <a:gd name="connsiteX243" fmla="*/ 1323176 w 3032161"/>
                <a:gd name="connsiteY243" fmla="*/ 700416 h 1160647"/>
                <a:gd name="connsiteX244" fmla="*/ 1335590 w 3032161"/>
                <a:gd name="connsiteY244" fmla="*/ 700416 h 1160647"/>
                <a:gd name="connsiteX245" fmla="*/ 1335590 w 3032161"/>
                <a:gd name="connsiteY245" fmla="*/ 702578 h 1160647"/>
                <a:gd name="connsiteX246" fmla="*/ 1335590 w 3032161"/>
                <a:gd name="connsiteY246" fmla="*/ 717710 h 1160647"/>
                <a:gd name="connsiteX247" fmla="*/ 1339643 w 3032161"/>
                <a:gd name="connsiteY247" fmla="*/ 715549 h 1160647"/>
                <a:gd name="connsiteX248" fmla="*/ 1339643 w 3032161"/>
                <a:gd name="connsiteY248" fmla="*/ 700416 h 1160647"/>
                <a:gd name="connsiteX249" fmla="*/ 1341163 w 3032161"/>
                <a:gd name="connsiteY249" fmla="*/ 700416 h 1160647"/>
                <a:gd name="connsiteX250" fmla="*/ 1351803 w 3032161"/>
                <a:gd name="connsiteY250" fmla="*/ 700416 h 1160647"/>
                <a:gd name="connsiteX251" fmla="*/ 1351803 w 3032161"/>
                <a:gd name="connsiteY251" fmla="*/ 702037 h 1160647"/>
                <a:gd name="connsiteX252" fmla="*/ 1351803 w 3032161"/>
                <a:gd name="connsiteY252" fmla="*/ 713387 h 1160647"/>
                <a:gd name="connsiteX253" fmla="*/ 1382204 w 3032161"/>
                <a:gd name="connsiteY253" fmla="*/ 713387 h 1160647"/>
                <a:gd name="connsiteX254" fmla="*/ 1382204 w 3032161"/>
                <a:gd name="connsiteY254" fmla="*/ 676637 h 1160647"/>
                <a:gd name="connsiteX255" fmla="*/ 1383470 w 3032161"/>
                <a:gd name="connsiteY255" fmla="*/ 676637 h 1160647"/>
                <a:gd name="connsiteX256" fmla="*/ 1392337 w 3032161"/>
                <a:gd name="connsiteY256" fmla="*/ 676637 h 1160647"/>
                <a:gd name="connsiteX257" fmla="*/ 1392337 w 3032161"/>
                <a:gd name="connsiteY257" fmla="*/ 698254 h 1160647"/>
                <a:gd name="connsiteX258" fmla="*/ 1394364 w 3032161"/>
                <a:gd name="connsiteY258" fmla="*/ 665828 h 1160647"/>
                <a:gd name="connsiteX259" fmla="*/ 1416657 w 3032161"/>
                <a:gd name="connsiteY259" fmla="*/ 665828 h 1160647"/>
                <a:gd name="connsiteX260" fmla="*/ 1416657 w 3032161"/>
                <a:gd name="connsiteY260" fmla="*/ 664206 h 1160647"/>
                <a:gd name="connsiteX261" fmla="*/ 1416657 w 3032161"/>
                <a:gd name="connsiteY261" fmla="*/ 652857 h 1160647"/>
                <a:gd name="connsiteX262" fmla="*/ 1417417 w 3032161"/>
                <a:gd name="connsiteY262" fmla="*/ 652857 h 1160647"/>
                <a:gd name="connsiteX263" fmla="*/ 1422737 w 3032161"/>
                <a:gd name="connsiteY263" fmla="*/ 652857 h 1160647"/>
                <a:gd name="connsiteX264" fmla="*/ 1422737 w 3032161"/>
                <a:gd name="connsiteY264" fmla="*/ 650966 h 1160647"/>
                <a:gd name="connsiteX265" fmla="*/ 1422737 w 3032161"/>
                <a:gd name="connsiteY265" fmla="*/ 637725 h 1160647"/>
                <a:gd name="connsiteX266" fmla="*/ 1426791 w 3032161"/>
                <a:gd name="connsiteY266" fmla="*/ 644210 h 1160647"/>
                <a:gd name="connsiteX267" fmla="*/ 1429071 w 3032161"/>
                <a:gd name="connsiteY267" fmla="*/ 644210 h 1160647"/>
                <a:gd name="connsiteX268" fmla="*/ 1445031 w 3032161"/>
                <a:gd name="connsiteY268" fmla="*/ 644210 h 1160647"/>
                <a:gd name="connsiteX269" fmla="*/ 1445031 w 3032161"/>
                <a:gd name="connsiteY269" fmla="*/ 643399 h 1160647"/>
                <a:gd name="connsiteX270" fmla="*/ 1445031 w 3032161"/>
                <a:gd name="connsiteY270" fmla="*/ 637725 h 1160647"/>
                <a:gd name="connsiteX271" fmla="*/ 1445791 w 3032161"/>
                <a:gd name="connsiteY271" fmla="*/ 637725 h 1160647"/>
                <a:gd name="connsiteX272" fmla="*/ 1451111 w 3032161"/>
                <a:gd name="connsiteY272" fmla="*/ 637725 h 1160647"/>
                <a:gd name="connsiteX273" fmla="*/ 1451111 w 3032161"/>
                <a:gd name="connsiteY273" fmla="*/ 639076 h 1160647"/>
                <a:gd name="connsiteX274" fmla="*/ 1451111 w 3032161"/>
                <a:gd name="connsiteY274" fmla="*/ 648534 h 1160647"/>
                <a:gd name="connsiteX275" fmla="*/ 1489618 w 3032161"/>
                <a:gd name="connsiteY275" fmla="*/ 648534 h 1160647"/>
                <a:gd name="connsiteX276" fmla="*/ 1489618 w 3032161"/>
                <a:gd name="connsiteY276" fmla="*/ 786887 h 1160647"/>
                <a:gd name="connsiteX277" fmla="*/ 1491138 w 3032161"/>
                <a:gd name="connsiteY277" fmla="*/ 786887 h 1160647"/>
                <a:gd name="connsiteX278" fmla="*/ 1501778 w 3032161"/>
                <a:gd name="connsiteY278" fmla="*/ 786887 h 1160647"/>
                <a:gd name="connsiteX279" fmla="*/ 1501778 w 3032161"/>
                <a:gd name="connsiteY279" fmla="*/ 773917 h 1160647"/>
                <a:gd name="connsiteX280" fmla="*/ 1505832 w 3032161"/>
                <a:gd name="connsiteY280" fmla="*/ 773917 h 1160647"/>
                <a:gd name="connsiteX281" fmla="*/ 1505832 w 3032161"/>
                <a:gd name="connsiteY281" fmla="*/ 786887 h 1160647"/>
                <a:gd name="connsiteX282" fmla="*/ 1536232 w 3032161"/>
                <a:gd name="connsiteY282" fmla="*/ 786887 h 1160647"/>
                <a:gd name="connsiteX283" fmla="*/ 1536232 w 3032161"/>
                <a:gd name="connsiteY283" fmla="*/ 756622 h 1160647"/>
                <a:gd name="connsiteX284" fmla="*/ 1548392 w 3032161"/>
                <a:gd name="connsiteY284" fmla="*/ 756622 h 1160647"/>
                <a:gd name="connsiteX285" fmla="*/ 1560552 w 3032161"/>
                <a:gd name="connsiteY285" fmla="*/ 754461 h 1160647"/>
                <a:gd name="connsiteX286" fmla="*/ 1564606 w 3032161"/>
                <a:gd name="connsiteY286" fmla="*/ 756622 h 1160647"/>
                <a:gd name="connsiteX287" fmla="*/ 1574739 w 3032161"/>
                <a:gd name="connsiteY287" fmla="*/ 756622 h 1160647"/>
                <a:gd name="connsiteX288" fmla="*/ 1574739 w 3032161"/>
                <a:gd name="connsiteY288" fmla="*/ 786887 h 1160647"/>
                <a:gd name="connsiteX289" fmla="*/ 1582846 w 3032161"/>
                <a:gd name="connsiteY289" fmla="*/ 786887 h 1160647"/>
                <a:gd name="connsiteX290" fmla="*/ 1582846 w 3032161"/>
                <a:gd name="connsiteY290" fmla="*/ 804182 h 1160647"/>
                <a:gd name="connsiteX291" fmla="*/ 1592182 w 3032161"/>
                <a:gd name="connsiteY291" fmla="*/ 805087 h 1160647"/>
                <a:gd name="connsiteX292" fmla="*/ 1605140 w 3032161"/>
                <a:gd name="connsiteY292" fmla="*/ 805087 h 1160647"/>
                <a:gd name="connsiteX293" fmla="*/ 1605140 w 3032161"/>
                <a:gd name="connsiteY293" fmla="*/ 789049 h 1160647"/>
                <a:gd name="connsiteX294" fmla="*/ 1673096 w 3032161"/>
                <a:gd name="connsiteY294" fmla="*/ 789049 h 1160647"/>
                <a:gd name="connsiteX295" fmla="*/ 1673096 w 3032161"/>
                <a:gd name="connsiteY295" fmla="*/ 703796 h 1160647"/>
                <a:gd name="connsiteX296" fmla="*/ 1745104 w 3032161"/>
                <a:gd name="connsiteY296" fmla="*/ 703796 h 1160647"/>
                <a:gd name="connsiteX297" fmla="*/ 1745104 w 3032161"/>
                <a:gd name="connsiteY297" fmla="*/ 782564 h 1160647"/>
                <a:gd name="connsiteX298" fmla="*/ 1747008 w 3032161"/>
                <a:gd name="connsiteY298" fmla="*/ 782564 h 1160647"/>
                <a:gd name="connsiteX299" fmla="*/ 1748250 w 3032161"/>
                <a:gd name="connsiteY299" fmla="*/ 805087 h 1160647"/>
                <a:gd name="connsiteX300" fmla="*/ 1757926 w 3032161"/>
                <a:gd name="connsiteY300" fmla="*/ 805087 h 1160647"/>
                <a:gd name="connsiteX301" fmla="*/ 1759168 w 3032161"/>
                <a:gd name="connsiteY301" fmla="*/ 782564 h 1160647"/>
                <a:gd name="connsiteX302" fmla="*/ 1765248 w 3032161"/>
                <a:gd name="connsiteY302" fmla="*/ 782564 h 1160647"/>
                <a:gd name="connsiteX303" fmla="*/ 1766490 w 3032161"/>
                <a:gd name="connsiteY303" fmla="*/ 805087 h 1160647"/>
                <a:gd name="connsiteX304" fmla="*/ 1817112 w 3032161"/>
                <a:gd name="connsiteY304" fmla="*/ 805087 h 1160647"/>
                <a:gd name="connsiteX305" fmla="*/ 1817112 w 3032161"/>
                <a:gd name="connsiteY305" fmla="*/ 642059 h 1160647"/>
                <a:gd name="connsiteX306" fmla="*/ 2014439 w 3032161"/>
                <a:gd name="connsiteY306" fmla="*/ 642059 h 1160647"/>
                <a:gd name="connsiteX307" fmla="*/ 2014439 w 3032161"/>
                <a:gd name="connsiteY307" fmla="*/ 805087 h 1160647"/>
                <a:gd name="connsiteX308" fmla="*/ 2033136 w 3032161"/>
                <a:gd name="connsiteY308" fmla="*/ 805087 h 1160647"/>
                <a:gd name="connsiteX309" fmla="*/ 2033136 w 3032161"/>
                <a:gd name="connsiteY309" fmla="*/ 722394 h 1160647"/>
                <a:gd name="connsiteX310" fmla="*/ 2128256 w 3032161"/>
                <a:gd name="connsiteY310" fmla="*/ 722394 h 1160647"/>
                <a:gd name="connsiteX311" fmla="*/ 2140186 w 3032161"/>
                <a:gd name="connsiteY311" fmla="*/ 404253 h 1160647"/>
                <a:gd name="connsiteX312" fmla="*/ 2128026 w 3032161"/>
                <a:gd name="connsiteY312" fmla="*/ 382635 h 1160647"/>
                <a:gd name="connsiteX313" fmla="*/ 2121946 w 3032161"/>
                <a:gd name="connsiteY313" fmla="*/ 378311 h 1160647"/>
                <a:gd name="connsiteX314" fmla="*/ 2130053 w 3032161"/>
                <a:gd name="connsiteY314" fmla="*/ 354532 h 1160647"/>
                <a:gd name="connsiteX315" fmla="*/ 2130053 w 3032161"/>
                <a:gd name="connsiteY315" fmla="*/ 337238 h 1160647"/>
                <a:gd name="connsiteX316" fmla="*/ 2144240 w 3032161"/>
                <a:gd name="connsiteY316" fmla="*/ 337238 h 1160647"/>
                <a:gd name="connsiteX317" fmla="*/ 2144240 w 3032161"/>
                <a:gd name="connsiteY317" fmla="*/ 315620 h 1160647"/>
                <a:gd name="connsiteX318" fmla="*/ 2146266 w 3032161"/>
                <a:gd name="connsiteY318" fmla="*/ 311296 h 1160647"/>
                <a:gd name="connsiteX319" fmla="*/ 2146266 w 3032161"/>
                <a:gd name="connsiteY319" fmla="*/ 233472 h 1160647"/>
                <a:gd name="connsiteX320" fmla="*/ 2144240 w 3032161"/>
                <a:gd name="connsiteY320" fmla="*/ 226987 h 1160647"/>
                <a:gd name="connsiteX321" fmla="*/ 2150320 w 3032161"/>
                <a:gd name="connsiteY321" fmla="*/ 220501 h 1160647"/>
                <a:gd name="connsiteX322" fmla="*/ 2150320 w 3032161"/>
                <a:gd name="connsiteY322" fmla="*/ 162133 h 1160647"/>
                <a:gd name="connsiteX323" fmla="*/ 2152346 w 3032161"/>
                <a:gd name="connsiteY323" fmla="*/ 157810 h 1160647"/>
                <a:gd name="connsiteX324" fmla="*/ 2152346 w 3032161"/>
                <a:gd name="connsiteY324" fmla="*/ 101604 h 1160647"/>
                <a:gd name="connsiteX325" fmla="*/ 2154373 w 3032161"/>
                <a:gd name="connsiteY325" fmla="*/ 82148 h 1160647"/>
                <a:gd name="connsiteX326" fmla="*/ 2158427 w 3032161"/>
                <a:gd name="connsiteY326" fmla="*/ 99442 h 1160647"/>
                <a:gd name="connsiteX327" fmla="*/ 2160453 w 3032161"/>
                <a:gd name="connsiteY327" fmla="*/ 157810 h 1160647"/>
                <a:gd name="connsiteX328" fmla="*/ 2162480 w 3032161"/>
                <a:gd name="connsiteY328" fmla="*/ 220501 h 1160647"/>
                <a:gd name="connsiteX329" fmla="*/ 2168560 w 3032161"/>
                <a:gd name="connsiteY329" fmla="*/ 226987 h 1160647"/>
                <a:gd name="connsiteX330" fmla="*/ 2166533 w 3032161"/>
                <a:gd name="connsiteY330" fmla="*/ 233472 h 1160647"/>
                <a:gd name="connsiteX331" fmla="*/ 2166533 w 3032161"/>
                <a:gd name="connsiteY331" fmla="*/ 311296 h 1160647"/>
                <a:gd name="connsiteX332" fmla="*/ 2168560 w 3032161"/>
                <a:gd name="connsiteY332" fmla="*/ 315620 h 1160647"/>
                <a:gd name="connsiteX333" fmla="*/ 2168560 w 3032161"/>
                <a:gd name="connsiteY333" fmla="*/ 337238 h 1160647"/>
                <a:gd name="connsiteX334" fmla="*/ 2182747 w 3032161"/>
                <a:gd name="connsiteY334" fmla="*/ 337238 h 1160647"/>
                <a:gd name="connsiteX335" fmla="*/ 2182747 w 3032161"/>
                <a:gd name="connsiteY335" fmla="*/ 354532 h 1160647"/>
                <a:gd name="connsiteX336" fmla="*/ 2190854 w 3032161"/>
                <a:gd name="connsiteY336" fmla="*/ 378311 h 1160647"/>
                <a:gd name="connsiteX337" fmla="*/ 2184774 w 3032161"/>
                <a:gd name="connsiteY337" fmla="*/ 382635 h 1160647"/>
                <a:gd name="connsiteX338" fmla="*/ 2172613 w 3032161"/>
                <a:gd name="connsiteY338" fmla="*/ 404253 h 1160647"/>
                <a:gd name="connsiteX339" fmla="*/ 2180720 w 3032161"/>
                <a:gd name="connsiteY339" fmla="*/ 657181 h 1160647"/>
                <a:gd name="connsiteX340" fmla="*/ 2245574 w 3032161"/>
                <a:gd name="connsiteY340" fmla="*/ 657181 h 1160647"/>
                <a:gd name="connsiteX341" fmla="*/ 2245574 w 3032161"/>
                <a:gd name="connsiteY341" fmla="*/ 732843 h 1160647"/>
                <a:gd name="connsiteX342" fmla="*/ 2253681 w 3032161"/>
                <a:gd name="connsiteY342" fmla="*/ 732843 h 1160647"/>
                <a:gd name="connsiteX343" fmla="*/ 2255708 w 3032161"/>
                <a:gd name="connsiteY343" fmla="*/ 726358 h 1160647"/>
                <a:gd name="connsiteX344" fmla="*/ 2261788 w 3032161"/>
                <a:gd name="connsiteY344" fmla="*/ 726358 h 1160647"/>
                <a:gd name="connsiteX345" fmla="*/ 2263815 w 3032161"/>
                <a:gd name="connsiteY345" fmla="*/ 735005 h 1160647"/>
                <a:gd name="connsiteX346" fmla="*/ 2275975 w 3032161"/>
                <a:gd name="connsiteY346" fmla="*/ 735005 h 1160647"/>
                <a:gd name="connsiteX347" fmla="*/ 2275975 w 3032161"/>
                <a:gd name="connsiteY347" fmla="*/ 728519 h 1160647"/>
                <a:gd name="connsiteX348" fmla="*/ 2298268 w 3032161"/>
                <a:gd name="connsiteY348" fmla="*/ 728519 h 1160647"/>
                <a:gd name="connsiteX349" fmla="*/ 2298268 w 3032161"/>
                <a:gd name="connsiteY349" fmla="*/ 735005 h 1160647"/>
                <a:gd name="connsiteX350" fmla="*/ 2318535 w 3032161"/>
                <a:gd name="connsiteY350" fmla="*/ 735005 h 1160647"/>
                <a:gd name="connsiteX351" fmla="*/ 2318535 w 3032161"/>
                <a:gd name="connsiteY351" fmla="*/ 780402 h 1160647"/>
                <a:gd name="connsiteX352" fmla="*/ 2332722 w 3032161"/>
                <a:gd name="connsiteY352" fmla="*/ 780402 h 1160647"/>
                <a:gd name="connsiteX353" fmla="*/ 2332722 w 3032161"/>
                <a:gd name="connsiteY353" fmla="*/ 767431 h 1160647"/>
                <a:gd name="connsiteX354" fmla="*/ 2348936 w 3032161"/>
                <a:gd name="connsiteY354" fmla="*/ 767431 h 1160647"/>
                <a:gd name="connsiteX355" fmla="*/ 2348936 w 3032161"/>
                <a:gd name="connsiteY355" fmla="*/ 588004 h 1160647"/>
                <a:gd name="connsiteX356" fmla="*/ 2355016 w 3032161"/>
                <a:gd name="connsiteY356" fmla="*/ 581518 h 1160647"/>
                <a:gd name="connsiteX357" fmla="*/ 2427977 w 3032161"/>
                <a:gd name="connsiteY357" fmla="*/ 581518 h 1160647"/>
                <a:gd name="connsiteX358" fmla="*/ 2427977 w 3032161"/>
                <a:gd name="connsiteY358" fmla="*/ 590166 h 1160647"/>
                <a:gd name="connsiteX359" fmla="*/ 2438110 w 3032161"/>
                <a:gd name="connsiteY359" fmla="*/ 590166 h 1160647"/>
                <a:gd name="connsiteX360" fmla="*/ 2438110 w 3032161"/>
                <a:gd name="connsiteY360" fmla="*/ 704740 h 1160647"/>
                <a:gd name="connsiteX361" fmla="*/ 2460404 w 3032161"/>
                <a:gd name="connsiteY361" fmla="*/ 704740 h 1160647"/>
                <a:gd name="connsiteX362" fmla="*/ 2460404 w 3032161"/>
                <a:gd name="connsiteY362" fmla="*/ 637725 h 1160647"/>
                <a:gd name="connsiteX363" fmla="*/ 2486751 w 3032161"/>
                <a:gd name="connsiteY363" fmla="*/ 637725 h 1160647"/>
                <a:gd name="connsiteX364" fmla="*/ 2490804 w 3032161"/>
                <a:gd name="connsiteY364" fmla="*/ 633401 h 1160647"/>
                <a:gd name="connsiteX365" fmla="*/ 2498911 w 3032161"/>
                <a:gd name="connsiteY365" fmla="*/ 633401 h 1160647"/>
                <a:gd name="connsiteX366" fmla="*/ 2502964 w 3032161"/>
                <a:gd name="connsiteY366" fmla="*/ 637725 h 1160647"/>
                <a:gd name="connsiteX367" fmla="*/ 2525258 w 3032161"/>
                <a:gd name="connsiteY367" fmla="*/ 637725 h 1160647"/>
                <a:gd name="connsiteX368" fmla="*/ 2525258 w 3032161"/>
                <a:gd name="connsiteY368" fmla="*/ 520989 h 1160647"/>
                <a:gd name="connsiteX369" fmla="*/ 2582005 w 3032161"/>
                <a:gd name="connsiteY369" fmla="*/ 510180 h 1160647"/>
                <a:gd name="connsiteX370" fmla="*/ 2582005 w 3032161"/>
                <a:gd name="connsiteY370" fmla="*/ 511261 h 1160647"/>
                <a:gd name="connsiteX371" fmla="*/ 2582005 w 3032161"/>
                <a:gd name="connsiteY371" fmla="*/ 518827 h 1160647"/>
                <a:gd name="connsiteX372" fmla="*/ 2608352 w 3032161"/>
                <a:gd name="connsiteY372" fmla="*/ 518827 h 1160647"/>
                <a:gd name="connsiteX373" fmla="*/ 2608352 w 3032161"/>
                <a:gd name="connsiteY373" fmla="*/ 773917 h 1160647"/>
                <a:gd name="connsiteX374" fmla="*/ 2630646 w 3032161"/>
                <a:gd name="connsiteY374" fmla="*/ 773917 h 1160647"/>
                <a:gd name="connsiteX375" fmla="*/ 2630646 w 3032161"/>
                <a:gd name="connsiteY375" fmla="*/ 769593 h 1160647"/>
                <a:gd name="connsiteX376" fmla="*/ 2642806 w 3032161"/>
                <a:gd name="connsiteY376" fmla="*/ 769593 h 1160647"/>
                <a:gd name="connsiteX377" fmla="*/ 2642806 w 3032161"/>
                <a:gd name="connsiteY377" fmla="*/ 773917 h 1160647"/>
                <a:gd name="connsiteX378" fmla="*/ 2667126 w 3032161"/>
                <a:gd name="connsiteY378" fmla="*/ 773917 h 1160647"/>
                <a:gd name="connsiteX379" fmla="*/ 2667126 w 3032161"/>
                <a:gd name="connsiteY379" fmla="*/ 760946 h 1160647"/>
                <a:gd name="connsiteX380" fmla="*/ 2695500 w 3032161"/>
                <a:gd name="connsiteY380" fmla="*/ 760946 h 1160647"/>
                <a:gd name="connsiteX381" fmla="*/ 2707660 w 3032161"/>
                <a:gd name="connsiteY381" fmla="*/ 756622 h 1160647"/>
                <a:gd name="connsiteX382" fmla="*/ 2727927 w 3032161"/>
                <a:gd name="connsiteY382" fmla="*/ 760946 h 1160647"/>
                <a:gd name="connsiteX383" fmla="*/ 2727927 w 3032161"/>
                <a:gd name="connsiteY383" fmla="*/ 743652 h 1160647"/>
                <a:gd name="connsiteX384" fmla="*/ 2736034 w 3032161"/>
                <a:gd name="connsiteY384" fmla="*/ 743652 h 1160647"/>
                <a:gd name="connsiteX385" fmla="*/ 2736034 w 3032161"/>
                <a:gd name="connsiteY385" fmla="*/ 730681 h 1160647"/>
                <a:gd name="connsiteX386" fmla="*/ 2792781 w 3032161"/>
                <a:gd name="connsiteY386" fmla="*/ 730681 h 1160647"/>
                <a:gd name="connsiteX387" fmla="*/ 2792781 w 3032161"/>
                <a:gd name="connsiteY387" fmla="*/ 700416 h 1160647"/>
                <a:gd name="connsiteX388" fmla="*/ 2811021 w 3032161"/>
                <a:gd name="connsiteY388" fmla="*/ 700416 h 1160647"/>
                <a:gd name="connsiteX389" fmla="*/ 2811021 w 3032161"/>
                <a:gd name="connsiteY389" fmla="*/ 693931 h 1160647"/>
                <a:gd name="connsiteX390" fmla="*/ 2823181 w 3032161"/>
                <a:gd name="connsiteY390" fmla="*/ 693931 h 1160647"/>
                <a:gd name="connsiteX391" fmla="*/ 2823181 w 3032161"/>
                <a:gd name="connsiteY391" fmla="*/ 700416 h 1160647"/>
                <a:gd name="connsiteX392" fmla="*/ 2839395 w 3032161"/>
                <a:gd name="connsiteY392" fmla="*/ 700416 h 1160647"/>
                <a:gd name="connsiteX393" fmla="*/ 2839395 w 3032161"/>
                <a:gd name="connsiteY393" fmla="*/ 750137 h 1160647"/>
                <a:gd name="connsiteX394" fmla="*/ 2871822 w 3032161"/>
                <a:gd name="connsiteY394" fmla="*/ 750137 h 1160647"/>
                <a:gd name="connsiteX395" fmla="*/ 2871822 w 3032161"/>
                <a:gd name="connsiteY395" fmla="*/ 724196 h 1160647"/>
                <a:gd name="connsiteX396" fmla="*/ 2910329 w 3032161"/>
                <a:gd name="connsiteY396" fmla="*/ 724196 h 1160647"/>
                <a:gd name="connsiteX397" fmla="*/ 2910329 w 3032161"/>
                <a:gd name="connsiteY397" fmla="*/ 693931 h 1160647"/>
                <a:gd name="connsiteX398" fmla="*/ 2958970 w 3032161"/>
                <a:gd name="connsiteY398" fmla="*/ 693931 h 1160647"/>
                <a:gd name="connsiteX399" fmla="*/ 2958970 w 3032161"/>
                <a:gd name="connsiteY399" fmla="*/ 805087 h 1160647"/>
                <a:gd name="connsiteX400" fmla="*/ 2958970 w 3032161"/>
                <a:gd name="connsiteY400" fmla="*/ 818866 h 1160647"/>
                <a:gd name="connsiteX401" fmla="*/ 3031519 w 3032161"/>
                <a:gd name="connsiteY401" fmla="*/ 818866 h 1160647"/>
                <a:gd name="connsiteX402" fmla="*/ 3031520 w 3032161"/>
                <a:gd name="connsiteY402" fmla="*/ 1160647 h 1160647"/>
                <a:gd name="connsiteX403" fmla="*/ 2054 w 3032161"/>
                <a:gd name="connsiteY403" fmla="*/ 1158314 h 1160647"/>
                <a:gd name="connsiteX404" fmla="*/ 0 w 3032161"/>
                <a:gd name="connsiteY404" fmla="*/ 724196 h 1160647"/>
                <a:gd name="connsiteX405" fmla="*/ 20267 w 3032161"/>
                <a:gd name="connsiteY405" fmla="*/ 724196 h 1160647"/>
                <a:gd name="connsiteX406" fmla="*/ 20774 w 3032161"/>
                <a:gd name="connsiteY406" fmla="*/ 723115 h 1160647"/>
                <a:gd name="connsiteX407" fmla="*/ 24320 w 3032161"/>
                <a:gd name="connsiteY407" fmla="*/ 715549 h 1160647"/>
                <a:gd name="connsiteX408" fmla="*/ 26094 w 3032161"/>
                <a:gd name="connsiteY408" fmla="*/ 715819 h 1160647"/>
                <a:gd name="connsiteX409" fmla="*/ 38507 w 3032161"/>
                <a:gd name="connsiteY409" fmla="*/ 717710 h 1160647"/>
                <a:gd name="connsiteX410" fmla="*/ 39014 w 3032161"/>
                <a:gd name="connsiteY410" fmla="*/ 719062 h 1160647"/>
                <a:gd name="connsiteX411" fmla="*/ 42560 w 3032161"/>
                <a:gd name="connsiteY411" fmla="*/ 728519 h 1160647"/>
                <a:gd name="connsiteX412" fmla="*/ 68907 w 3032161"/>
                <a:gd name="connsiteY412" fmla="*/ 730681 h 1160647"/>
                <a:gd name="connsiteX413" fmla="*/ 68907 w 3032161"/>
                <a:gd name="connsiteY413" fmla="*/ 607460 h 1160647"/>
                <a:gd name="connsiteX414" fmla="*/ 70934 w 3032161"/>
                <a:gd name="connsiteY414" fmla="*/ 607460 h 1160647"/>
                <a:gd name="connsiteX415" fmla="*/ 85121 w 3032161"/>
                <a:gd name="connsiteY415" fmla="*/ 607460 h 1160647"/>
                <a:gd name="connsiteX416" fmla="*/ 85121 w 3032161"/>
                <a:gd name="connsiteY416" fmla="*/ 471268 h 1160647"/>
                <a:gd name="connsiteX417" fmla="*/ 86894 w 3032161"/>
                <a:gd name="connsiteY417" fmla="*/ 471268 h 1160647"/>
                <a:gd name="connsiteX418" fmla="*/ 99308 w 3032161"/>
                <a:gd name="connsiteY418" fmla="*/ 471268 h 1160647"/>
                <a:gd name="connsiteX419" fmla="*/ 99308 w 3032161"/>
                <a:gd name="connsiteY419" fmla="*/ 356694 h 1160647"/>
                <a:gd name="connsiteX420" fmla="*/ 103361 w 3032161"/>
                <a:gd name="connsiteY420" fmla="*/ 328590 h 1160647"/>
                <a:gd name="connsiteX421" fmla="*/ 105388 w 3032161"/>
                <a:gd name="connsiteY421" fmla="*/ 328590 h 1160647"/>
                <a:gd name="connsiteX422" fmla="*/ 119575 w 3032161"/>
                <a:gd name="connsiteY422" fmla="*/ 328590 h 1160647"/>
                <a:gd name="connsiteX423" fmla="*/ 156055 w 3032161"/>
                <a:gd name="connsiteY423" fmla="*/ 246443 h 1160647"/>
                <a:gd name="connsiteX424" fmla="*/ 160109 w 3032161"/>
                <a:gd name="connsiteY424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</a:cxnLst>
              <a:rect l="l" t="t" r="r" b="b"/>
              <a:pathLst>
                <a:path w="3032161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3031519" y="818866"/>
                  </a:lnTo>
                  <a:cubicBezTo>
                    <a:pt x="3029295" y="939467"/>
                    <a:pt x="3033744" y="999999"/>
                    <a:pt x="3031520" y="1160647"/>
                  </a:cubicBez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prstClr val="white"/>
                </a:solidFill>
              </a:endParaRPr>
            </a:p>
          </p:txBody>
        </p:sp>
        <p:sp>
          <p:nvSpPr>
            <p:cNvPr id="5" name="Rectangle 35">
              <a:extLst>
                <a:ext uri="{FF2B5EF4-FFF2-40B4-BE49-F238E27FC236}">
                  <a16:creationId xmlns:a16="http://schemas.microsoft.com/office/drawing/2014/main" xmlns="" id="{49DF521B-B201-4F00-8E30-06207AFCF0B8}"/>
                </a:ext>
              </a:extLst>
            </p:cNvPr>
            <p:cNvSpPr/>
            <p:nvPr/>
          </p:nvSpPr>
          <p:spPr>
            <a:xfrm>
              <a:off x="3024845" y="1883798"/>
              <a:ext cx="3024845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3024845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lnTo>
                    <a:pt x="2958970" y="333819"/>
                  </a:lnTo>
                  <a:lnTo>
                    <a:pt x="2958970" y="347598"/>
                  </a:lnTo>
                  <a:lnTo>
                    <a:pt x="3024845" y="347598"/>
                  </a:lnTo>
                  <a:lnTo>
                    <a:pt x="3024845" y="689379"/>
                  </a:ln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prstClr val="white"/>
                </a:solidFill>
              </a:endParaRPr>
            </a:p>
          </p:txBody>
        </p:sp>
        <p:sp>
          <p:nvSpPr>
            <p:cNvPr id="6" name="Rectangle 35">
              <a:extLst>
                <a:ext uri="{FF2B5EF4-FFF2-40B4-BE49-F238E27FC236}">
                  <a16:creationId xmlns:a16="http://schemas.microsoft.com/office/drawing/2014/main" xmlns="" id="{94685EEA-14FF-463D-B036-564F83FE7A00}"/>
                </a:ext>
              </a:extLst>
            </p:cNvPr>
            <p:cNvSpPr/>
            <p:nvPr/>
          </p:nvSpPr>
          <p:spPr>
            <a:xfrm>
              <a:off x="6047165" y="1883798"/>
              <a:ext cx="2961438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689379 h 689379"/>
                <a:gd name="connsiteX367" fmla="*/ 2054 w 3024845"/>
                <a:gd name="connsiteY367" fmla="*/ 687046 h 689379"/>
                <a:gd name="connsiteX368" fmla="*/ 0 w 3024845"/>
                <a:gd name="connsiteY368" fmla="*/ 252928 h 689379"/>
                <a:gd name="connsiteX369" fmla="*/ 20267 w 3024845"/>
                <a:gd name="connsiteY369" fmla="*/ 252928 h 689379"/>
                <a:gd name="connsiteX370" fmla="*/ 20774 w 3024845"/>
                <a:gd name="connsiteY370" fmla="*/ 251847 h 689379"/>
                <a:gd name="connsiteX371" fmla="*/ 24320 w 3024845"/>
                <a:gd name="connsiteY371" fmla="*/ 244281 h 689379"/>
                <a:gd name="connsiteX372" fmla="*/ 26094 w 3024845"/>
                <a:gd name="connsiteY372" fmla="*/ 244551 h 689379"/>
                <a:gd name="connsiteX373" fmla="*/ 38507 w 3024845"/>
                <a:gd name="connsiteY373" fmla="*/ 246442 h 689379"/>
                <a:gd name="connsiteX374" fmla="*/ 39014 w 3024845"/>
                <a:gd name="connsiteY374" fmla="*/ 247794 h 689379"/>
                <a:gd name="connsiteX375" fmla="*/ 42560 w 3024845"/>
                <a:gd name="connsiteY375" fmla="*/ 257251 h 689379"/>
                <a:gd name="connsiteX376" fmla="*/ 68907 w 3024845"/>
                <a:gd name="connsiteY376" fmla="*/ 259413 h 689379"/>
                <a:gd name="connsiteX377" fmla="*/ 68907 w 3024845"/>
                <a:gd name="connsiteY377" fmla="*/ 136192 h 689379"/>
                <a:gd name="connsiteX378" fmla="*/ 70934 w 3024845"/>
                <a:gd name="connsiteY378" fmla="*/ 136192 h 689379"/>
                <a:gd name="connsiteX379" fmla="*/ 85121 w 3024845"/>
                <a:gd name="connsiteY379" fmla="*/ 136192 h 689379"/>
                <a:gd name="connsiteX380" fmla="*/ 85121 w 3024845"/>
                <a:gd name="connsiteY380" fmla="*/ 0 h 689379"/>
                <a:gd name="connsiteX381" fmla="*/ 86894 w 3024845"/>
                <a:gd name="connsiteY381" fmla="*/ 0 h 689379"/>
                <a:gd name="connsiteX382" fmla="*/ 99308 w 3024845"/>
                <a:gd name="connsiteY382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3024845 w 3024845"/>
                <a:gd name="connsiteY365" fmla="*/ 689379 h 689379"/>
                <a:gd name="connsiteX366" fmla="*/ 2054 w 3024845"/>
                <a:gd name="connsiteY366" fmla="*/ 687046 h 689379"/>
                <a:gd name="connsiteX367" fmla="*/ 0 w 3024845"/>
                <a:gd name="connsiteY367" fmla="*/ 252928 h 689379"/>
                <a:gd name="connsiteX368" fmla="*/ 20267 w 3024845"/>
                <a:gd name="connsiteY368" fmla="*/ 252928 h 689379"/>
                <a:gd name="connsiteX369" fmla="*/ 20774 w 3024845"/>
                <a:gd name="connsiteY369" fmla="*/ 251847 h 689379"/>
                <a:gd name="connsiteX370" fmla="*/ 24320 w 3024845"/>
                <a:gd name="connsiteY370" fmla="*/ 244281 h 689379"/>
                <a:gd name="connsiteX371" fmla="*/ 26094 w 3024845"/>
                <a:gd name="connsiteY371" fmla="*/ 244551 h 689379"/>
                <a:gd name="connsiteX372" fmla="*/ 38507 w 3024845"/>
                <a:gd name="connsiteY372" fmla="*/ 246442 h 689379"/>
                <a:gd name="connsiteX373" fmla="*/ 39014 w 3024845"/>
                <a:gd name="connsiteY373" fmla="*/ 247794 h 689379"/>
                <a:gd name="connsiteX374" fmla="*/ 42560 w 3024845"/>
                <a:gd name="connsiteY374" fmla="*/ 257251 h 689379"/>
                <a:gd name="connsiteX375" fmla="*/ 68907 w 3024845"/>
                <a:gd name="connsiteY375" fmla="*/ 259413 h 689379"/>
                <a:gd name="connsiteX376" fmla="*/ 68907 w 3024845"/>
                <a:gd name="connsiteY376" fmla="*/ 136192 h 689379"/>
                <a:gd name="connsiteX377" fmla="*/ 70934 w 3024845"/>
                <a:gd name="connsiteY377" fmla="*/ 136192 h 689379"/>
                <a:gd name="connsiteX378" fmla="*/ 85121 w 3024845"/>
                <a:gd name="connsiteY378" fmla="*/ 136192 h 689379"/>
                <a:gd name="connsiteX379" fmla="*/ 85121 w 3024845"/>
                <a:gd name="connsiteY379" fmla="*/ 0 h 689379"/>
                <a:gd name="connsiteX380" fmla="*/ 86894 w 3024845"/>
                <a:gd name="connsiteY380" fmla="*/ 0 h 689379"/>
                <a:gd name="connsiteX381" fmla="*/ 99308 w 3024845"/>
                <a:gd name="connsiteY381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3024845 w 3024845"/>
                <a:gd name="connsiteY364" fmla="*/ 689379 h 689379"/>
                <a:gd name="connsiteX365" fmla="*/ 2054 w 3024845"/>
                <a:gd name="connsiteY365" fmla="*/ 687046 h 689379"/>
                <a:gd name="connsiteX366" fmla="*/ 0 w 3024845"/>
                <a:gd name="connsiteY366" fmla="*/ 252928 h 689379"/>
                <a:gd name="connsiteX367" fmla="*/ 20267 w 3024845"/>
                <a:gd name="connsiteY367" fmla="*/ 252928 h 689379"/>
                <a:gd name="connsiteX368" fmla="*/ 20774 w 3024845"/>
                <a:gd name="connsiteY368" fmla="*/ 251847 h 689379"/>
                <a:gd name="connsiteX369" fmla="*/ 24320 w 3024845"/>
                <a:gd name="connsiteY369" fmla="*/ 244281 h 689379"/>
                <a:gd name="connsiteX370" fmla="*/ 26094 w 3024845"/>
                <a:gd name="connsiteY370" fmla="*/ 244551 h 689379"/>
                <a:gd name="connsiteX371" fmla="*/ 38507 w 3024845"/>
                <a:gd name="connsiteY371" fmla="*/ 246442 h 689379"/>
                <a:gd name="connsiteX372" fmla="*/ 39014 w 3024845"/>
                <a:gd name="connsiteY372" fmla="*/ 247794 h 689379"/>
                <a:gd name="connsiteX373" fmla="*/ 42560 w 3024845"/>
                <a:gd name="connsiteY373" fmla="*/ 257251 h 689379"/>
                <a:gd name="connsiteX374" fmla="*/ 68907 w 3024845"/>
                <a:gd name="connsiteY374" fmla="*/ 259413 h 689379"/>
                <a:gd name="connsiteX375" fmla="*/ 68907 w 3024845"/>
                <a:gd name="connsiteY375" fmla="*/ 136192 h 689379"/>
                <a:gd name="connsiteX376" fmla="*/ 70934 w 3024845"/>
                <a:gd name="connsiteY376" fmla="*/ 136192 h 689379"/>
                <a:gd name="connsiteX377" fmla="*/ 85121 w 3024845"/>
                <a:gd name="connsiteY377" fmla="*/ 136192 h 689379"/>
                <a:gd name="connsiteX378" fmla="*/ 85121 w 3024845"/>
                <a:gd name="connsiteY378" fmla="*/ 0 h 689379"/>
                <a:gd name="connsiteX379" fmla="*/ 86894 w 3024845"/>
                <a:gd name="connsiteY379" fmla="*/ 0 h 689379"/>
                <a:gd name="connsiteX380" fmla="*/ 99308 w 3024845"/>
                <a:gd name="connsiteY380" fmla="*/ 0 h 689379"/>
                <a:gd name="connsiteX0" fmla="*/ 99308 w 2961438"/>
                <a:gd name="connsiteY0" fmla="*/ 0 h 689379"/>
                <a:gd name="connsiteX1" fmla="*/ 220909 w 2961438"/>
                <a:gd name="connsiteY1" fmla="*/ 0 h 689379"/>
                <a:gd name="connsiteX2" fmla="*/ 223189 w 2961438"/>
                <a:gd name="connsiteY2" fmla="*/ 0 h 689379"/>
                <a:gd name="connsiteX3" fmla="*/ 239150 w 2961438"/>
                <a:gd name="connsiteY3" fmla="*/ 0 h 689379"/>
                <a:gd name="connsiteX4" fmla="*/ 239150 w 2961438"/>
                <a:gd name="connsiteY4" fmla="*/ 140515 h 689379"/>
                <a:gd name="connsiteX5" fmla="*/ 240670 w 2961438"/>
                <a:gd name="connsiteY5" fmla="*/ 140245 h 689379"/>
                <a:gd name="connsiteX6" fmla="*/ 251310 w 2961438"/>
                <a:gd name="connsiteY6" fmla="*/ 138354 h 689379"/>
                <a:gd name="connsiteX7" fmla="*/ 249283 w 2961438"/>
                <a:gd name="connsiteY7" fmla="*/ 226986 h 689379"/>
                <a:gd name="connsiteX8" fmla="*/ 250803 w 2961438"/>
                <a:gd name="connsiteY8" fmla="*/ 227257 h 689379"/>
                <a:gd name="connsiteX9" fmla="*/ 261443 w 2961438"/>
                <a:gd name="connsiteY9" fmla="*/ 229148 h 689379"/>
                <a:gd name="connsiteX10" fmla="*/ 261696 w 2961438"/>
                <a:gd name="connsiteY10" fmla="*/ 229959 h 689379"/>
                <a:gd name="connsiteX11" fmla="*/ 263470 w 2961438"/>
                <a:gd name="connsiteY11" fmla="*/ 235634 h 689379"/>
                <a:gd name="connsiteX12" fmla="*/ 264230 w 2961438"/>
                <a:gd name="connsiteY12" fmla="*/ 233202 h 689379"/>
                <a:gd name="connsiteX13" fmla="*/ 269550 w 2961438"/>
                <a:gd name="connsiteY13" fmla="*/ 216178 h 689379"/>
                <a:gd name="connsiteX14" fmla="*/ 271323 w 2961438"/>
                <a:gd name="connsiteY14" fmla="*/ 216178 h 689379"/>
                <a:gd name="connsiteX15" fmla="*/ 283737 w 2961438"/>
                <a:gd name="connsiteY15" fmla="*/ 216178 h 689379"/>
                <a:gd name="connsiteX16" fmla="*/ 283737 w 2961438"/>
                <a:gd name="connsiteY16" fmla="*/ 248604 h 689379"/>
                <a:gd name="connsiteX17" fmla="*/ 284750 w 2961438"/>
                <a:gd name="connsiteY17" fmla="*/ 249145 h 689379"/>
                <a:gd name="connsiteX18" fmla="*/ 291844 w 2961438"/>
                <a:gd name="connsiteY18" fmla="*/ 252928 h 689379"/>
                <a:gd name="connsiteX19" fmla="*/ 291844 w 2961438"/>
                <a:gd name="connsiteY19" fmla="*/ 254279 h 689379"/>
                <a:gd name="connsiteX20" fmla="*/ 291844 w 2961438"/>
                <a:gd name="connsiteY20" fmla="*/ 263737 h 689379"/>
                <a:gd name="connsiteX21" fmla="*/ 336431 w 2961438"/>
                <a:gd name="connsiteY21" fmla="*/ 263737 h 689379"/>
                <a:gd name="connsiteX22" fmla="*/ 336431 w 2961438"/>
                <a:gd name="connsiteY22" fmla="*/ 264818 h 689379"/>
                <a:gd name="connsiteX23" fmla="*/ 336431 w 2961438"/>
                <a:gd name="connsiteY23" fmla="*/ 272384 h 689379"/>
                <a:gd name="connsiteX24" fmla="*/ 338457 w 2961438"/>
                <a:gd name="connsiteY24" fmla="*/ 272384 h 689379"/>
                <a:gd name="connsiteX25" fmla="*/ 352644 w 2961438"/>
                <a:gd name="connsiteY25" fmla="*/ 272384 h 689379"/>
                <a:gd name="connsiteX26" fmla="*/ 352644 w 2961438"/>
                <a:gd name="connsiteY26" fmla="*/ 242119 h 689379"/>
                <a:gd name="connsiteX27" fmla="*/ 397231 w 2961438"/>
                <a:gd name="connsiteY27" fmla="*/ 242119 h 689379"/>
                <a:gd name="connsiteX28" fmla="*/ 397231 w 2961438"/>
                <a:gd name="connsiteY28" fmla="*/ 240768 h 689379"/>
                <a:gd name="connsiteX29" fmla="*/ 397231 w 2961438"/>
                <a:gd name="connsiteY29" fmla="*/ 231310 h 689379"/>
                <a:gd name="connsiteX30" fmla="*/ 398245 w 2961438"/>
                <a:gd name="connsiteY30" fmla="*/ 231310 h 689379"/>
                <a:gd name="connsiteX31" fmla="*/ 405338 w 2961438"/>
                <a:gd name="connsiteY31" fmla="*/ 231310 h 689379"/>
                <a:gd name="connsiteX32" fmla="*/ 405338 w 2961438"/>
                <a:gd name="connsiteY32" fmla="*/ 229419 h 689379"/>
                <a:gd name="connsiteX33" fmla="*/ 405338 w 2961438"/>
                <a:gd name="connsiteY33" fmla="*/ 216178 h 689379"/>
                <a:gd name="connsiteX34" fmla="*/ 406098 w 2961438"/>
                <a:gd name="connsiteY34" fmla="*/ 216178 h 689379"/>
                <a:gd name="connsiteX35" fmla="*/ 411418 w 2961438"/>
                <a:gd name="connsiteY35" fmla="*/ 216178 h 689379"/>
                <a:gd name="connsiteX36" fmla="*/ 411418 w 2961438"/>
                <a:gd name="connsiteY36" fmla="*/ 215097 h 689379"/>
                <a:gd name="connsiteX37" fmla="*/ 411418 w 2961438"/>
                <a:gd name="connsiteY37" fmla="*/ 207530 h 689379"/>
                <a:gd name="connsiteX38" fmla="*/ 413445 w 2961438"/>
                <a:gd name="connsiteY38" fmla="*/ 207530 h 689379"/>
                <a:gd name="connsiteX39" fmla="*/ 427632 w 2961438"/>
                <a:gd name="connsiteY39" fmla="*/ 207530 h 689379"/>
                <a:gd name="connsiteX40" fmla="*/ 427632 w 2961438"/>
                <a:gd name="connsiteY40" fmla="*/ 208611 h 689379"/>
                <a:gd name="connsiteX41" fmla="*/ 427632 w 2961438"/>
                <a:gd name="connsiteY41" fmla="*/ 216178 h 689379"/>
                <a:gd name="connsiteX42" fmla="*/ 449925 w 2961438"/>
                <a:gd name="connsiteY42" fmla="*/ 216178 h 689379"/>
                <a:gd name="connsiteX43" fmla="*/ 449925 w 2961438"/>
                <a:gd name="connsiteY43" fmla="*/ 214286 h 689379"/>
                <a:gd name="connsiteX44" fmla="*/ 449925 w 2961438"/>
                <a:gd name="connsiteY44" fmla="*/ 201045 h 689379"/>
                <a:gd name="connsiteX45" fmla="*/ 451699 w 2961438"/>
                <a:gd name="connsiteY45" fmla="*/ 201045 h 689379"/>
                <a:gd name="connsiteX46" fmla="*/ 464112 w 2961438"/>
                <a:gd name="connsiteY46" fmla="*/ 201045 h 689379"/>
                <a:gd name="connsiteX47" fmla="*/ 464112 w 2961438"/>
                <a:gd name="connsiteY47" fmla="*/ 224825 h 689379"/>
                <a:gd name="connsiteX48" fmla="*/ 465126 w 2961438"/>
                <a:gd name="connsiteY48" fmla="*/ 224825 h 689379"/>
                <a:gd name="connsiteX49" fmla="*/ 472219 w 2961438"/>
                <a:gd name="connsiteY49" fmla="*/ 224825 h 689379"/>
                <a:gd name="connsiteX50" fmla="*/ 472219 w 2961438"/>
                <a:gd name="connsiteY50" fmla="*/ 223744 h 689379"/>
                <a:gd name="connsiteX51" fmla="*/ 472219 w 2961438"/>
                <a:gd name="connsiteY51" fmla="*/ 216178 h 689379"/>
                <a:gd name="connsiteX52" fmla="*/ 473992 w 2961438"/>
                <a:gd name="connsiteY52" fmla="*/ 216178 h 689379"/>
                <a:gd name="connsiteX53" fmla="*/ 486406 w 2961438"/>
                <a:gd name="connsiteY53" fmla="*/ 216178 h 689379"/>
                <a:gd name="connsiteX54" fmla="*/ 486406 w 2961438"/>
                <a:gd name="connsiteY54" fmla="*/ 242119 h 689379"/>
                <a:gd name="connsiteX55" fmla="*/ 488433 w 2961438"/>
                <a:gd name="connsiteY55" fmla="*/ 242119 h 689379"/>
                <a:gd name="connsiteX56" fmla="*/ 502619 w 2961438"/>
                <a:gd name="connsiteY56" fmla="*/ 242119 h 689379"/>
                <a:gd name="connsiteX57" fmla="*/ 502619 w 2961438"/>
                <a:gd name="connsiteY57" fmla="*/ 243740 h 689379"/>
                <a:gd name="connsiteX58" fmla="*/ 502619 w 2961438"/>
                <a:gd name="connsiteY58" fmla="*/ 255090 h 689379"/>
                <a:gd name="connsiteX59" fmla="*/ 503379 w 2961438"/>
                <a:gd name="connsiteY59" fmla="*/ 255090 h 689379"/>
                <a:gd name="connsiteX60" fmla="*/ 508700 w 2961438"/>
                <a:gd name="connsiteY60" fmla="*/ 255090 h 689379"/>
                <a:gd name="connsiteX61" fmla="*/ 508700 w 2961438"/>
                <a:gd name="connsiteY61" fmla="*/ 254279 h 689379"/>
                <a:gd name="connsiteX62" fmla="*/ 508700 w 2961438"/>
                <a:gd name="connsiteY62" fmla="*/ 248604 h 689379"/>
                <a:gd name="connsiteX63" fmla="*/ 539100 w 2961438"/>
                <a:gd name="connsiteY63" fmla="*/ 248604 h 689379"/>
                <a:gd name="connsiteX64" fmla="*/ 539100 w 2961438"/>
                <a:gd name="connsiteY64" fmla="*/ 272384 h 689379"/>
                <a:gd name="connsiteX65" fmla="*/ 540113 w 2961438"/>
                <a:gd name="connsiteY65" fmla="*/ 272384 h 689379"/>
                <a:gd name="connsiteX66" fmla="*/ 547207 w 2961438"/>
                <a:gd name="connsiteY66" fmla="*/ 272384 h 689379"/>
                <a:gd name="connsiteX67" fmla="*/ 547207 w 2961438"/>
                <a:gd name="connsiteY67" fmla="*/ 273465 h 689379"/>
                <a:gd name="connsiteX68" fmla="*/ 547207 w 2961438"/>
                <a:gd name="connsiteY68" fmla="*/ 281031 h 689379"/>
                <a:gd name="connsiteX69" fmla="*/ 547967 w 2961438"/>
                <a:gd name="connsiteY69" fmla="*/ 281031 h 689379"/>
                <a:gd name="connsiteX70" fmla="*/ 553287 w 2961438"/>
                <a:gd name="connsiteY70" fmla="*/ 281031 h 689379"/>
                <a:gd name="connsiteX71" fmla="*/ 553287 w 2961438"/>
                <a:gd name="connsiteY71" fmla="*/ 278869 h 689379"/>
                <a:gd name="connsiteX72" fmla="*/ 553287 w 2961438"/>
                <a:gd name="connsiteY72" fmla="*/ 263737 h 689379"/>
                <a:gd name="connsiteX73" fmla="*/ 554300 w 2961438"/>
                <a:gd name="connsiteY73" fmla="*/ 263737 h 689379"/>
                <a:gd name="connsiteX74" fmla="*/ 561394 w 2961438"/>
                <a:gd name="connsiteY74" fmla="*/ 263737 h 689379"/>
                <a:gd name="connsiteX75" fmla="*/ 561394 w 2961438"/>
                <a:gd name="connsiteY75" fmla="*/ 264818 h 689379"/>
                <a:gd name="connsiteX76" fmla="*/ 561394 w 2961438"/>
                <a:gd name="connsiteY76" fmla="*/ 272384 h 689379"/>
                <a:gd name="connsiteX77" fmla="*/ 566714 w 2961438"/>
                <a:gd name="connsiteY77" fmla="*/ 270391 h 689379"/>
                <a:gd name="connsiteX78" fmla="*/ 567474 w 2961438"/>
                <a:gd name="connsiteY78" fmla="*/ 269411 h 689379"/>
                <a:gd name="connsiteX79" fmla="*/ 567474 w 2961438"/>
                <a:gd name="connsiteY79" fmla="*/ 263737 h 689379"/>
                <a:gd name="connsiteX80" fmla="*/ 605981 w 2961438"/>
                <a:gd name="connsiteY80" fmla="*/ 263737 h 689379"/>
                <a:gd name="connsiteX81" fmla="*/ 605981 w 2961438"/>
                <a:gd name="connsiteY81" fmla="*/ 287516 h 689379"/>
                <a:gd name="connsiteX82" fmla="*/ 608007 w 2961438"/>
                <a:gd name="connsiteY82" fmla="*/ 287516 h 689379"/>
                <a:gd name="connsiteX83" fmla="*/ 622194 w 2961438"/>
                <a:gd name="connsiteY83" fmla="*/ 287516 h 689379"/>
                <a:gd name="connsiteX84" fmla="*/ 622194 w 2961438"/>
                <a:gd name="connsiteY84" fmla="*/ 288597 h 689379"/>
                <a:gd name="connsiteX85" fmla="*/ 622194 w 2961438"/>
                <a:gd name="connsiteY85" fmla="*/ 296163 h 689379"/>
                <a:gd name="connsiteX86" fmla="*/ 623968 w 2961438"/>
                <a:gd name="connsiteY86" fmla="*/ 296163 h 689379"/>
                <a:gd name="connsiteX87" fmla="*/ 636381 w 2961438"/>
                <a:gd name="connsiteY87" fmla="*/ 296163 h 689379"/>
                <a:gd name="connsiteX88" fmla="*/ 636381 w 2961438"/>
                <a:gd name="connsiteY88" fmla="*/ 272384 h 689379"/>
                <a:gd name="connsiteX89" fmla="*/ 637394 w 2961438"/>
                <a:gd name="connsiteY89" fmla="*/ 272384 h 689379"/>
                <a:gd name="connsiteX90" fmla="*/ 644488 w 2961438"/>
                <a:gd name="connsiteY90" fmla="*/ 272384 h 689379"/>
                <a:gd name="connsiteX91" fmla="*/ 644488 w 2961438"/>
                <a:gd name="connsiteY91" fmla="*/ 239957 h 689379"/>
                <a:gd name="connsiteX92" fmla="*/ 645501 w 2961438"/>
                <a:gd name="connsiteY92" fmla="*/ 239957 h 689379"/>
                <a:gd name="connsiteX93" fmla="*/ 652595 w 2961438"/>
                <a:gd name="connsiteY93" fmla="*/ 239957 h 689379"/>
                <a:gd name="connsiteX94" fmla="*/ 652595 w 2961438"/>
                <a:gd name="connsiteY94" fmla="*/ 238066 h 689379"/>
                <a:gd name="connsiteX95" fmla="*/ 652595 w 2961438"/>
                <a:gd name="connsiteY95" fmla="*/ 224825 h 689379"/>
                <a:gd name="connsiteX96" fmla="*/ 651328 w 2961438"/>
                <a:gd name="connsiteY96" fmla="*/ 223203 h 689379"/>
                <a:gd name="connsiteX97" fmla="*/ 656648 w 2961438"/>
                <a:gd name="connsiteY97" fmla="*/ 211854 h 689379"/>
                <a:gd name="connsiteX98" fmla="*/ 664755 w 2961438"/>
                <a:gd name="connsiteY98" fmla="*/ 239957 h 689379"/>
                <a:gd name="connsiteX99" fmla="*/ 665515 w 2961438"/>
                <a:gd name="connsiteY99" fmla="*/ 239957 h 689379"/>
                <a:gd name="connsiteX100" fmla="*/ 670835 w 2961438"/>
                <a:gd name="connsiteY100" fmla="*/ 239957 h 689379"/>
                <a:gd name="connsiteX101" fmla="*/ 670835 w 2961438"/>
                <a:gd name="connsiteY101" fmla="*/ 134030 h 689379"/>
                <a:gd name="connsiteX102" fmla="*/ 672355 w 2961438"/>
                <a:gd name="connsiteY102" fmla="*/ 134030 h 689379"/>
                <a:gd name="connsiteX103" fmla="*/ 682995 w 2961438"/>
                <a:gd name="connsiteY103" fmla="*/ 134030 h 689379"/>
                <a:gd name="connsiteX104" fmla="*/ 682995 w 2961438"/>
                <a:gd name="connsiteY104" fmla="*/ 86471 h 689379"/>
                <a:gd name="connsiteX105" fmla="*/ 709342 w 2961438"/>
                <a:gd name="connsiteY105" fmla="*/ 86471 h 689379"/>
                <a:gd name="connsiteX106" fmla="*/ 709342 w 2961438"/>
                <a:gd name="connsiteY106" fmla="*/ 64853 h 689379"/>
                <a:gd name="connsiteX107" fmla="*/ 743796 w 2961438"/>
                <a:gd name="connsiteY107" fmla="*/ 64853 h 689379"/>
                <a:gd name="connsiteX108" fmla="*/ 743796 w 2961438"/>
                <a:gd name="connsiteY108" fmla="*/ 67285 h 689379"/>
                <a:gd name="connsiteX109" fmla="*/ 743796 w 2961438"/>
                <a:gd name="connsiteY109" fmla="*/ 84309 h 689379"/>
                <a:gd name="connsiteX110" fmla="*/ 746076 w 2961438"/>
                <a:gd name="connsiteY110" fmla="*/ 84309 h 689379"/>
                <a:gd name="connsiteX111" fmla="*/ 762036 w 2961438"/>
                <a:gd name="connsiteY111" fmla="*/ 84309 h 689379"/>
                <a:gd name="connsiteX112" fmla="*/ 762036 w 2961438"/>
                <a:gd name="connsiteY112" fmla="*/ 131868 h 689379"/>
                <a:gd name="connsiteX113" fmla="*/ 763049 w 2961438"/>
                <a:gd name="connsiteY113" fmla="*/ 131868 h 689379"/>
                <a:gd name="connsiteX114" fmla="*/ 770143 w 2961438"/>
                <a:gd name="connsiteY114" fmla="*/ 131868 h 689379"/>
                <a:gd name="connsiteX115" fmla="*/ 784330 w 2961438"/>
                <a:gd name="connsiteY115" fmla="*/ 136192 h 689379"/>
                <a:gd name="connsiteX116" fmla="*/ 784330 w 2961438"/>
                <a:gd name="connsiteY116" fmla="*/ 175104 h 689379"/>
                <a:gd name="connsiteX117" fmla="*/ 785343 w 2961438"/>
                <a:gd name="connsiteY117" fmla="*/ 175104 h 689379"/>
                <a:gd name="connsiteX118" fmla="*/ 792436 w 2961438"/>
                <a:gd name="connsiteY118" fmla="*/ 175104 h 689379"/>
                <a:gd name="connsiteX119" fmla="*/ 792436 w 2961438"/>
                <a:gd name="connsiteY119" fmla="*/ 176725 h 689379"/>
                <a:gd name="connsiteX120" fmla="*/ 792436 w 2961438"/>
                <a:gd name="connsiteY120" fmla="*/ 188074 h 689379"/>
                <a:gd name="connsiteX121" fmla="*/ 794463 w 2961438"/>
                <a:gd name="connsiteY121" fmla="*/ 188074 h 689379"/>
                <a:gd name="connsiteX122" fmla="*/ 808650 w 2961438"/>
                <a:gd name="connsiteY122" fmla="*/ 188074 h 689379"/>
                <a:gd name="connsiteX123" fmla="*/ 814730 w 2961438"/>
                <a:gd name="connsiteY123" fmla="*/ 194560 h 689379"/>
                <a:gd name="connsiteX124" fmla="*/ 814730 w 2961438"/>
                <a:gd name="connsiteY124" fmla="*/ 216178 h 689379"/>
                <a:gd name="connsiteX125" fmla="*/ 817010 w 2961438"/>
                <a:gd name="connsiteY125" fmla="*/ 216178 h 689379"/>
                <a:gd name="connsiteX126" fmla="*/ 832970 w 2961438"/>
                <a:gd name="connsiteY126" fmla="*/ 216178 h 689379"/>
                <a:gd name="connsiteX127" fmla="*/ 832970 w 2961438"/>
                <a:gd name="connsiteY127" fmla="*/ 217258 h 689379"/>
                <a:gd name="connsiteX128" fmla="*/ 832970 w 2961438"/>
                <a:gd name="connsiteY128" fmla="*/ 224825 h 689379"/>
                <a:gd name="connsiteX129" fmla="*/ 834237 w 2961438"/>
                <a:gd name="connsiteY129" fmla="*/ 224825 h 689379"/>
                <a:gd name="connsiteX130" fmla="*/ 843104 w 2961438"/>
                <a:gd name="connsiteY130" fmla="*/ 224825 h 689379"/>
                <a:gd name="connsiteX131" fmla="*/ 843104 w 2961438"/>
                <a:gd name="connsiteY131" fmla="*/ 226986 h 689379"/>
                <a:gd name="connsiteX132" fmla="*/ 843104 w 2961438"/>
                <a:gd name="connsiteY132" fmla="*/ 242119 h 689379"/>
                <a:gd name="connsiteX133" fmla="*/ 847157 w 2961438"/>
                <a:gd name="connsiteY133" fmla="*/ 240227 h 689379"/>
                <a:gd name="connsiteX134" fmla="*/ 847157 w 2961438"/>
                <a:gd name="connsiteY134" fmla="*/ 226986 h 689379"/>
                <a:gd name="connsiteX135" fmla="*/ 848170 w 2961438"/>
                <a:gd name="connsiteY135" fmla="*/ 226986 h 689379"/>
                <a:gd name="connsiteX136" fmla="*/ 855264 w 2961438"/>
                <a:gd name="connsiteY136" fmla="*/ 226986 h 689379"/>
                <a:gd name="connsiteX137" fmla="*/ 855264 w 2961438"/>
                <a:gd name="connsiteY137" fmla="*/ 228608 h 689379"/>
                <a:gd name="connsiteX138" fmla="*/ 855264 w 2961438"/>
                <a:gd name="connsiteY138" fmla="*/ 239957 h 689379"/>
                <a:gd name="connsiteX139" fmla="*/ 856024 w 2961438"/>
                <a:gd name="connsiteY139" fmla="*/ 239957 h 689379"/>
                <a:gd name="connsiteX140" fmla="*/ 861344 w 2961438"/>
                <a:gd name="connsiteY140" fmla="*/ 239957 h 689379"/>
                <a:gd name="connsiteX141" fmla="*/ 909984 w 2961438"/>
                <a:gd name="connsiteY141" fmla="*/ 235634 h 689379"/>
                <a:gd name="connsiteX142" fmla="*/ 909984 w 2961438"/>
                <a:gd name="connsiteY142" fmla="*/ 236985 h 689379"/>
                <a:gd name="connsiteX143" fmla="*/ 909984 w 2961438"/>
                <a:gd name="connsiteY143" fmla="*/ 246442 h 689379"/>
                <a:gd name="connsiteX144" fmla="*/ 910744 w 2961438"/>
                <a:gd name="connsiteY144" fmla="*/ 246442 h 689379"/>
                <a:gd name="connsiteX145" fmla="*/ 916065 w 2961438"/>
                <a:gd name="connsiteY145" fmla="*/ 246442 h 689379"/>
                <a:gd name="connsiteX146" fmla="*/ 916065 w 2961438"/>
                <a:gd name="connsiteY146" fmla="*/ 248604 h 689379"/>
                <a:gd name="connsiteX147" fmla="*/ 916065 w 2961438"/>
                <a:gd name="connsiteY147" fmla="*/ 263737 h 689379"/>
                <a:gd name="connsiteX148" fmla="*/ 918091 w 2961438"/>
                <a:gd name="connsiteY148" fmla="*/ 262386 h 689379"/>
                <a:gd name="connsiteX149" fmla="*/ 932278 w 2961438"/>
                <a:gd name="connsiteY149" fmla="*/ 252928 h 689379"/>
                <a:gd name="connsiteX150" fmla="*/ 938358 w 2961438"/>
                <a:gd name="connsiteY150" fmla="*/ 211854 h 689379"/>
                <a:gd name="connsiteX151" fmla="*/ 939118 w 2961438"/>
                <a:gd name="connsiteY151" fmla="*/ 211584 h 689379"/>
                <a:gd name="connsiteX152" fmla="*/ 944438 w 2961438"/>
                <a:gd name="connsiteY152" fmla="*/ 209692 h 689379"/>
                <a:gd name="connsiteX153" fmla="*/ 946465 w 2961438"/>
                <a:gd name="connsiteY153" fmla="*/ 140515 h 689379"/>
                <a:gd name="connsiteX154" fmla="*/ 948492 w 2961438"/>
                <a:gd name="connsiteY154" fmla="*/ 209692 h 689379"/>
                <a:gd name="connsiteX155" fmla="*/ 949252 w 2961438"/>
                <a:gd name="connsiteY155" fmla="*/ 209962 h 689379"/>
                <a:gd name="connsiteX156" fmla="*/ 954572 w 2961438"/>
                <a:gd name="connsiteY156" fmla="*/ 211854 h 689379"/>
                <a:gd name="connsiteX157" fmla="*/ 954572 w 2961438"/>
                <a:gd name="connsiteY157" fmla="*/ 125383 h 689379"/>
                <a:gd name="connsiteX158" fmla="*/ 958625 w 2961438"/>
                <a:gd name="connsiteY158" fmla="*/ 92956 h 689379"/>
                <a:gd name="connsiteX159" fmla="*/ 997132 w 2961438"/>
                <a:gd name="connsiteY159" fmla="*/ 92956 h 689379"/>
                <a:gd name="connsiteX160" fmla="*/ 997132 w 2961438"/>
                <a:gd name="connsiteY160" fmla="*/ 125383 h 689379"/>
                <a:gd name="connsiteX161" fmla="*/ 997892 w 2961438"/>
                <a:gd name="connsiteY161" fmla="*/ 125383 h 689379"/>
                <a:gd name="connsiteX162" fmla="*/ 1003212 w 2961438"/>
                <a:gd name="connsiteY162" fmla="*/ 125383 h 689379"/>
                <a:gd name="connsiteX163" fmla="*/ 1003212 w 2961438"/>
                <a:gd name="connsiteY163" fmla="*/ 43235 h 689379"/>
                <a:gd name="connsiteX164" fmla="*/ 1004986 w 2961438"/>
                <a:gd name="connsiteY164" fmla="*/ 43235 h 689379"/>
                <a:gd name="connsiteX165" fmla="*/ 1017399 w 2961438"/>
                <a:gd name="connsiteY165" fmla="*/ 43235 h 689379"/>
                <a:gd name="connsiteX166" fmla="*/ 1017399 w 2961438"/>
                <a:gd name="connsiteY166" fmla="*/ 41344 h 689379"/>
                <a:gd name="connsiteX167" fmla="*/ 1017399 w 2961438"/>
                <a:gd name="connsiteY167" fmla="*/ 28103 h 689379"/>
                <a:gd name="connsiteX168" fmla="*/ 1039693 w 2961438"/>
                <a:gd name="connsiteY168" fmla="*/ 28103 h 689379"/>
                <a:gd name="connsiteX169" fmla="*/ 1039693 w 2961438"/>
                <a:gd name="connsiteY169" fmla="*/ 27022 h 689379"/>
                <a:gd name="connsiteX170" fmla="*/ 1039693 w 2961438"/>
                <a:gd name="connsiteY170" fmla="*/ 19456 h 689379"/>
                <a:gd name="connsiteX171" fmla="*/ 1041466 w 2961438"/>
                <a:gd name="connsiteY171" fmla="*/ 19456 h 689379"/>
                <a:gd name="connsiteX172" fmla="*/ 1053880 w 2961438"/>
                <a:gd name="connsiteY172" fmla="*/ 19456 h 689379"/>
                <a:gd name="connsiteX173" fmla="*/ 1053880 w 2961438"/>
                <a:gd name="connsiteY173" fmla="*/ 20537 h 689379"/>
                <a:gd name="connsiteX174" fmla="*/ 1053880 w 2961438"/>
                <a:gd name="connsiteY174" fmla="*/ 28103 h 689379"/>
                <a:gd name="connsiteX175" fmla="*/ 1054640 w 2961438"/>
                <a:gd name="connsiteY175" fmla="*/ 28103 h 689379"/>
                <a:gd name="connsiteX176" fmla="*/ 1059960 w 2961438"/>
                <a:gd name="connsiteY176" fmla="*/ 28103 h 689379"/>
                <a:gd name="connsiteX177" fmla="*/ 1070093 w 2961438"/>
                <a:gd name="connsiteY177" fmla="*/ 23779 h 689379"/>
                <a:gd name="connsiteX178" fmla="*/ 1074146 w 2961438"/>
                <a:gd name="connsiteY178" fmla="*/ 27022 h 689379"/>
                <a:gd name="connsiteX179" fmla="*/ 1074146 w 2961438"/>
                <a:gd name="connsiteY179" fmla="*/ 19456 h 689379"/>
                <a:gd name="connsiteX180" fmla="*/ 1076426 w 2961438"/>
                <a:gd name="connsiteY180" fmla="*/ 19456 h 689379"/>
                <a:gd name="connsiteX181" fmla="*/ 1092387 w 2961438"/>
                <a:gd name="connsiteY181" fmla="*/ 19456 h 689379"/>
                <a:gd name="connsiteX182" fmla="*/ 1092387 w 2961438"/>
                <a:gd name="connsiteY182" fmla="*/ 20537 h 689379"/>
                <a:gd name="connsiteX183" fmla="*/ 1092387 w 2961438"/>
                <a:gd name="connsiteY183" fmla="*/ 28103 h 689379"/>
                <a:gd name="connsiteX184" fmla="*/ 1122787 w 2961438"/>
                <a:gd name="connsiteY184" fmla="*/ 28103 h 689379"/>
                <a:gd name="connsiteX185" fmla="*/ 1122787 w 2961438"/>
                <a:gd name="connsiteY185" fmla="*/ 29724 h 689379"/>
                <a:gd name="connsiteX186" fmla="*/ 1122787 w 2961438"/>
                <a:gd name="connsiteY186" fmla="*/ 41074 h 689379"/>
                <a:gd name="connsiteX187" fmla="*/ 1149134 w 2961438"/>
                <a:gd name="connsiteY187" fmla="*/ 41074 h 689379"/>
                <a:gd name="connsiteX188" fmla="*/ 1149134 w 2961438"/>
                <a:gd name="connsiteY188" fmla="*/ 71338 h 689379"/>
                <a:gd name="connsiteX189" fmla="*/ 1149894 w 2961438"/>
                <a:gd name="connsiteY189" fmla="*/ 71338 h 689379"/>
                <a:gd name="connsiteX190" fmla="*/ 1155214 w 2961438"/>
                <a:gd name="connsiteY190" fmla="*/ 71338 h 689379"/>
                <a:gd name="connsiteX191" fmla="*/ 1155214 w 2961438"/>
                <a:gd name="connsiteY191" fmla="*/ 72419 h 689379"/>
                <a:gd name="connsiteX192" fmla="*/ 1155214 w 2961438"/>
                <a:gd name="connsiteY192" fmla="*/ 79986 h 689379"/>
                <a:gd name="connsiteX193" fmla="*/ 1159268 w 2961438"/>
                <a:gd name="connsiteY193" fmla="*/ 110250 h 689379"/>
                <a:gd name="connsiteX194" fmla="*/ 1160028 w 2961438"/>
                <a:gd name="connsiteY194" fmla="*/ 110250 h 689379"/>
                <a:gd name="connsiteX195" fmla="*/ 1165348 w 2961438"/>
                <a:gd name="connsiteY195" fmla="*/ 110250 h 689379"/>
                <a:gd name="connsiteX196" fmla="*/ 1165348 w 2961438"/>
                <a:gd name="connsiteY196" fmla="*/ 111061 h 689379"/>
                <a:gd name="connsiteX197" fmla="*/ 1165348 w 2961438"/>
                <a:gd name="connsiteY197" fmla="*/ 116736 h 689379"/>
                <a:gd name="connsiteX198" fmla="*/ 1166361 w 2961438"/>
                <a:gd name="connsiteY198" fmla="*/ 116736 h 689379"/>
                <a:gd name="connsiteX199" fmla="*/ 1173454 w 2961438"/>
                <a:gd name="connsiteY199" fmla="*/ 116736 h 689379"/>
                <a:gd name="connsiteX200" fmla="*/ 1173454 w 2961438"/>
                <a:gd name="connsiteY200" fmla="*/ 147001 h 689379"/>
                <a:gd name="connsiteX201" fmla="*/ 1175481 w 2961438"/>
                <a:gd name="connsiteY201" fmla="*/ 147001 h 689379"/>
                <a:gd name="connsiteX202" fmla="*/ 1189668 w 2961438"/>
                <a:gd name="connsiteY202" fmla="*/ 147001 h 689379"/>
                <a:gd name="connsiteX203" fmla="*/ 1189668 w 2961438"/>
                <a:gd name="connsiteY203" fmla="*/ 170780 h 689379"/>
                <a:gd name="connsiteX204" fmla="*/ 1191695 w 2961438"/>
                <a:gd name="connsiteY204" fmla="*/ 172401 h 689379"/>
                <a:gd name="connsiteX205" fmla="*/ 1191695 w 2961438"/>
                <a:gd name="connsiteY205" fmla="*/ 183751 h 689379"/>
                <a:gd name="connsiteX206" fmla="*/ 1192455 w 2961438"/>
                <a:gd name="connsiteY206" fmla="*/ 183751 h 689379"/>
                <a:gd name="connsiteX207" fmla="*/ 1197775 w 2961438"/>
                <a:gd name="connsiteY207" fmla="*/ 183751 h 689379"/>
                <a:gd name="connsiteX208" fmla="*/ 1197775 w 2961438"/>
                <a:gd name="connsiteY208" fmla="*/ 207530 h 689379"/>
                <a:gd name="connsiteX209" fmla="*/ 1199041 w 2961438"/>
                <a:gd name="connsiteY209" fmla="*/ 207530 h 689379"/>
                <a:gd name="connsiteX210" fmla="*/ 1207908 w 2961438"/>
                <a:gd name="connsiteY210" fmla="*/ 207530 h 689379"/>
                <a:gd name="connsiteX211" fmla="*/ 1209935 w 2961438"/>
                <a:gd name="connsiteY211" fmla="*/ 211584 h 689379"/>
                <a:gd name="connsiteX212" fmla="*/ 1209935 w 2961438"/>
                <a:gd name="connsiteY212" fmla="*/ 224825 h 689379"/>
                <a:gd name="connsiteX213" fmla="*/ 1211455 w 2961438"/>
                <a:gd name="connsiteY213" fmla="*/ 222933 h 689379"/>
                <a:gd name="connsiteX214" fmla="*/ 1222095 w 2961438"/>
                <a:gd name="connsiteY214" fmla="*/ 209692 h 689379"/>
                <a:gd name="connsiteX215" fmla="*/ 1250469 w 2961438"/>
                <a:gd name="connsiteY215" fmla="*/ 209692 h 689379"/>
                <a:gd name="connsiteX216" fmla="*/ 1250469 w 2961438"/>
                <a:gd name="connsiteY216" fmla="*/ 296163 h 689379"/>
                <a:gd name="connsiteX217" fmla="*/ 1251229 w 2961438"/>
                <a:gd name="connsiteY217" fmla="*/ 296163 h 689379"/>
                <a:gd name="connsiteX218" fmla="*/ 1256549 w 2961438"/>
                <a:gd name="connsiteY218" fmla="*/ 296163 h 689379"/>
                <a:gd name="connsiteX219" fmla="*/ 1257309 w 2961438"/>
                <a:gd name="connsiteY219" fmla="*/ 294812 h 689379"/>
                <a:gd name="connsiteX220" fmla="*/ 1262629 w 2961438"/>
                <a:gd name="connsiteY220" fmla="*/ 285354 h 689379"/>
                <a:gd name="connsiteX221" fmla="*/ 1262629 w 2961438"/>
                <a:gd name="connsiteY221" fmla="*/ 287246 h 689379"/>
                <a:gd name="connsiteX222" fmla="*/ 1262629 w 2961438"/>
                <a:gd name="connsiteY222" fmla="*/ 300487 h 689379"/>
                <a:gd name="connsiteX223" fmla="*/ 1266682 w 2961438"/>
                <a:gd name="connsiteY223" fmla="*/ 255090 h 689379"/>
                <a:gd name="connsiteX224" fmla="*/ 1267442 w 2961438"/>
                <a:gd name="connsiteY224" fmla="*/ 255090 h 689379"/>
                <a:gd name="connsiteX225" fmla="*/ 1272762 w 2961438"/>
                <a:gd name="connsiteY225" fmla="*/ 255090 h 689379"/>
                <a:gd name="connsiteX226" fmla="*/ 1272762 w 2961438"/>
                <a:gd name="connsiteY226" fmla="*/ 190236 h 689379"/>
                <a:gd name="connsiteX227" fmla="*/ 1273776 w 2961438"/>
                <a:gd name="connsiteY227" fmla="*/ 190236 h 689379"/>
                <a:gd name="connsiteX228" fmla="*/ 1280869 w 2961438"/>
                <a:gd name="connsiteY228" fmla="*/ 190236 h 689379"/>
                <a:gd name="connsiteX229" fmla="*/ 1293029 w 2961438"/>
                <a:gd name="connsiteY229" fmla="*/ 147001 h 689379"/>
                <a:gd name="connsiteX230" fmla="*/ 1294296 w 2961438"/>
                <a:gd name="connsiteY230" fmla="*/ 147001 h 689379"/>
                <a:gd name="connsiteX231" fmla="*/ 1303163 w 2961438"/>
                <a:gd name="connsiteY231" fmla="*/ 147001 h 689379"/>
                <a:gd name="connsiteX232" fmla="*/ 1313296 w 2961438"/>
                <a:gd name="connsiteY232" fmla="*/ 190236 h 689379"/>
                <a:gd name="connsiteX233" fmla="*/ 1314309 w 2961438"/>
                <a:gd name="connsiteY233" fmla="*/ 190236 h 689379"/>
                <a:gd name="connsiteX234" fmla="*/ 1321403 w 2961438"/>
                <a:gd name="connsiteY234" fmla="*/ 190236 h 689379"/>
                <a:gd name="connsiteX235" fmla="*/ 1321403 w 2961438"/>
                <a:gd name="connsiteY235" fmla="*/ 229148 h 689379"/>
                <a:gd name="connsiteX236" fmla="*/ 1323176 w 2961438"/>
                <a:gd name="connsiteY236" fmla="*/ 229148 h 689379"/>
                <a:gd name="connsiteX237" fmla="*/ 1335590 w 2961438"/>
                <a:gd name="connsiteY237" fmla="*/ 229148 h 689379"/>
                <a:gd name="connsiteX238" fmla="*/ 1335590 w 2961438"/>
                <a:gd name="connsiteY238" fmla="*/ 231310 h 689379"/>
                <a:gd name="connsiteX239" fmla="*/ 1335590 w 2961438"/>
                <a:gd name="connsiteY239" fmla="*/ 246442 h 689379"/>
                <a:gd name="connsiteX240" fmla="*/ 1339643 w 2961438"/>
                <a:gd name="connsiteY240" fmla="*/ 244281 h 689379"/>
                <a:gd name="connsiteX241" fmla="*/ 1339643 w 2961438"/>
                <a:gd name="connsiteY241" fmla="*/ 229148 h 689379"/>
                <a:gd name="connsiteX242" fmla="*/ 1341163 w 2961438"/>
                <a:gd name="connsiteY242" fmla="*/ 229148 h 689379"/>
                <a:gd name="connsiteX243" fmla="*/ 1351803 w 2961438"/>
                <a:gd name="connsiteY243" fmla="*/ 229148 h 689379"/>
                <a:gd name="connsiteX244" fmla="*/ 1351803 w 2961438"/>
                <a:gd name="connsiteY244" fmla="*/ 230769 h 689379"/>
                <a:gd name="connsiteX245" fmla="*/ 1351803 w 2961438"/>
                <a:gd name="connsiteY245" fmla="*/ 242119 h 689379"/>
                <a:gd name="connsiteX246" fmla="*/ 1382204 w 2961438"/>
                <a:gd name="connsiteY246" fmla="*/ 242119 h 689379"/>
                <a:gd name="connsiteX247" fmla="*/ 1382204 w 2961438"/>
                <a:gd name="connsiteY247" fmla="*/ 205369 h 689379"/>
                <a:gd name="connsiteX248" fmla="*/ 1383470 w 2961438"/>
                <a:gd name="connsiteY248" fmla="*/ 205369 h 689379"/>
                <a:gd name="connsiteX249" fmla="*/ 1392337 w 2961438"/>
                <a:gd name="connsiteY249" fmla="*/ 205369 h 689379"/>
                <a:gd name="connsiteX250" fmla="*/ 1392337 w 2961438"/>
                <a:gd name="connsiteY250" fmla="*/ 226986 h 689379"/>
                <a:gd name="connsiteX251" fmla="*/ 1394364 w 2961438"/>
                <a:gd name="connsiteY251" fmla="*/ 194560 h 689379"/>
                <a:gd name="connsiteX252" fmla="*/ 1416657 w 2961438"/>
                <a:gd name="connsiteY252" fmla="*/ 194560 h 689379"/>
                <a:gd name="connsiteX253" fmla="*/ 1416657 w 2961438"/>
                <a:gd name="connsiteY253" fmla="*/ 192938 h 689379"/>
                <a:gd name="connsiteX254" fmla="*/ 1416657 w 2961438"/>
                <a:gd name="connsiteY254" fmla="*/ 181589 h 689379"/>
                <a:gd name="connsiteX255" fmla="*/ 1417417 w 2961438"/>
                <a:gd name="connsiteY255" fmla="*/ 181589 h 689379"/>
                <a:gd name="connsiteX256" fmla="*/ 1422737 w 2961438"/>
                <a:gd name="connsiteY256" fmla="*/ 181589 h 689379"/>
                <a:gd name="connsiteX257" fmla="*/ 1422737 w 2961438"/>
                <a:gd name="connsiteY257" fmla="*/ 179698 h 689379"/>
                <a:gd name="connsiteX258" fmla="*/ 1422737 w 2961438"/>
                <a:gd name="connsiteY258" fmla="*/ 166457 h 689379"/>
                <a:gd name="connsiteX259" fmla="*/ 1426791 w 2961438"/>
                <a:gd name="connsiteY259" fmla="*/ 172942 h 689379"/>
                <a:gd name="connsiteX260" fmla="*/ 1429071 w 2961438"/>
                <a:gd name="connsiteY260" fmla="*/ 172942 h 689379"/>
                <a:gd name="connsiteX261" fmla="*/ 1445031 w 2961438"/>
                <a:gd name="connsiteY261" fmla="*/ 172942 h 689379"/>
                <a:gd name="connsiteX262" fmla="*/ 1445031 w 2961438"/>
                <a:gd name="connsiteY262" fmla="*/ 172131 h 689379"/>
                <a:gd name="connsiteX263" fmla="*/ 1445031 w 2961438"/>
                <a:gd name="connsiteY263" fmla="*/ 166457 h 689379"/>
                <a:gd name="connsiteX264" fmla="*/ 1445791 w 2961438"/>
                <a:gd name="connsiteY264" fmla="*/ 166457 h 689379"/>
                <a:gd name="connsiteX265" fmla="*/ 1451111 w 2961438"/>
                <a:gd name="connsiteY265" fmla="*/ 166457 h 689379"/>
                <a:gd name="connsiteX266" fmla="*/ 1451111 w 2961438"/>
                <a:gd name="connsiteY266" fmla="*/ 167808 h 689379"/>
                <a:gd name="connsiteX267" fmla="*/ 1451111 w 2961438"/>
                <a:gd name="connsiteY267" fmla="*/ 177266 h 689379"/>
                <a:gd name="connsiteX268" fmla="*/ 1489618 w 2961438"/>
                <a:gd name="connsiteY268" fmla="*/ 177266 h 689379"/>
                <a:gd name="connsiteX269" fmla="*/ 1489618 w 2961438"/>
                <a:gd name="connsiteY269" fmla="*/ 315619 h 689379"/>
                <a:gd name="connsiteX270" fmla="*/ 1491138 w 2961438"/>
                <a:gd name="connsiteY270" fmla="*/ 315619 h 689379"/>
                <a:gd name="connsiteX271" fmla="*/ 1501778 w 2961438"/>
                <a:gd name="connsiteY271" fmla="*/ 315619 h 689379"/>
                <a:gd name="connsiteX272" fmla="*/ 1501778 w 2961438"/>
                <a:gd name="connsiteY272" fmla="*/ 302649 h 689379"/>
                <a:gd name="connsiteX273" fmla="*/ 1505832 w 2961438"/>
                <a:gd name="connsiteY273" fmla="*/ 302649 h 689379"/>
                <a:gd name="connsiteX274" fmla="*/ 1505832 w 2961438"/>
                <a:gd name="connsiteY274" fmla="*/ 315619 h 689379"/>
                <a:gd name="connsiteX275" fmla="*/ 1536232 w 2961438"/>
                <a:gd name="connsiteY275" fmla="*/ 315619 h 689379"/>
                <a:gd name="connsiteX276" fmla="*/ 1536232 w 2961438"/>
                <a:gd name="connsiteY276" fmla="*/ 285354 h 689379"/>
                <a:gd name="connsiteX277" fmla="*/ 1548392 w 2961438"/>
                <a:gd name="connsiteY277" fmla="*/ 285354 h 689379"/>
                <a:gd name="connsiteX278" fmla="*/ 1560552 w 2961438"/>
                <a:gd name="connsiteY278" fmla="*/ 283193 h 689379"/>
                <a:gd name="connsiteX279" fmla="*/ 1564606 w 2961438"/>
                <a:gd name="connsiteY279" fmla="*/ 285354 h 689379"/>
                <a:gd name="connsiteX280" fmla="*/ 1574739 w 2961438"/>
                <a:gd name="connsiteY280" fmla="*/ 285354 h 689379"/>
                <a:gd name="connsiteX281" fmla="*/ 1574739 w 2961438"/>
                <a:gd name="connsiteY281" fmla="*/ 315619 h 689379"/>
                <a:gd name="connsiteX282" fmla="*/ 1582846 w 2961438"/>
                <a:gd name="connsiteY282" fmla="*/ 315619 h 689379"/>
                <a:gd name="connsiteX283" fmla="*/ 1582846 w 2961438"/>
                <a:gd name="connsiteY283" fmla="*/ 332914 h 689379"/>
                <a:gd name="connsiteX284" fmla="*/ 1592182 w 2961438"/>
                <a:gd name="connsiteY284" fmla="*/ 333819 h 689379"/>
                <a:gd name="connsiteX285" fmla="*/ 1605140 w 2961438"/>
                <a:gd name="connsiteY285" fmla="*/ 333819 h 689379"/>
                <a:gd name="connsiteX286" fmla="*/ 1605140 w 2961438"/>
                <a:gd name="connsiteY286" fmla="*/ 317781 h 689379"/>
                <a:gd name="connsiteX287" fmla="*/ 1673096 w 2961438"/>
                <a:gd name="connsiteY287" fmla="*/ 317781 h 689379"/>
                <a:gd name="connsiteX288" fmla="*/ 1673096 w 2961438"/>
                <a:gd name="connsiteY288" fmla="*/ 232528 h 689379"/>
                <a:gd name="connsiteX289" fmla="*/ 1745104 w 2961438"/>
                <a:gd name="connsiteY289" fmla="*/ 232528 h 689379"/>
                <a:gd name="connsiteX290" fmla="*/ 1745104 w 2961438"/>
                <a:gd name="connsiteY290" fmla="*/ 311296 h 689379"/>
                <a:gd name="connsiteX291" fmla="*/ 1747008 w 2961438"/>
                <a:gd name="connsiteY291" fmla="*/ 311296 h 689379"/>
                <a:gd name="connsiteX292" fmla="*/ 1748250 w 2961438"/>
                <a:gd name="connsiteY292" fmla="*/ 333819 h 689379"/>
                <a:gd name="connsiteX293" fmla="*/ 1757926 w 2961438"/>
                <a:gd name="connsiteY293" fmla="*/ 333819 h 689379"/>
                <a:gd name="connsiteX294" fmla="*/ 1759168 w 2961438"/>
                <a:gd name="connsiteY294" fmla="*/ 311296 h 689379"/>
                <a:gd name="connsiteX295" fmla="*/ 1765248 w 2961438"/>
                <a:gd name="connsiteY295" fmla="*/ 311296 h 689379"/>
                <a:gd name="connsiteX296" fmla="*/ 1766490 w 2961438"/>
                <a:gd name="connsiteY296" fmla="*/ 333819 h 689379"/>
                <a:gd name="connsiteX297" fmla="*/ 1817112 w 2961438"/>
                <a:gd name="connsiteY297" fmla="*/ 333819 h 689379"/>
                <a:gd name="connsiteX298" fmla="*/ 1817112 w 2961438"/>
                <a:gd name="connsiteY298" fmla="*/ 170791 h 689379"/>
                <a:gd name="connsiteX299" fmla="*/ 2014439 w 2961438"/>
                <a:gd name="connsiteY299" fmla="*/ 170791 h 689379"/>
                <a:gd name="connsiteX300" fmla="*/ 2014439 w 2961438"/>
                <a:gd name="connsiteY300" fmla="*/ 333819 h 689379"/>
                <a:gd name="connsiteX301" fmla="*/ 2033136 w 2961438"/>
                <a:gd name="connsiteY301" fmla="*/ 333819 h 689379"/>
                <a:gd name="connsiteX302" fmla="*/ 2033136 w 2961438"/>
                <a:gd name="connsiteY302" fmla="*/ 251126 h 689379"/>
                <a:gd name="connsiteX303" fmla="*/ 2128256 w 2961438"/>
                <a:gd name="connsiteY303" fmla="*/ 251126 h 689379"/>
                <a:gd name="connsiteX304" fmla="*/ 2180720 w 2961438"/>
                <a:gd name="connsiteY304" fmla="*/ 185913 h 689379"/>
                <a:gd name="connsiteX305" fmla="*/ 2245574 w 2961438"/>
                <a:gd name="connsiteY305" fmla="*/ 185913 h 689379"/>
                <a:gd name="connsiteX306" fmla="*/ 2245574 w 2961438"/>
                <a:gd name="connsiteY306" fmla="*/ 261575 h 689379"/>
                <a:gd name="connsiteX307" fmla="*/ 2253681 w 2961438"/>
                <a:gd name="connsiteY307" fmla="*/ 261575 h 689379"/>
                <a:gd name="connsiteX308" fmla="*/ 2255708 w 2961438"/>
                <a:gd name="connsiteY308" fmla="*/ 255090 h 689379"/>
                <a:gd name="connsiteX309" fmla="*/ 2261788 w 2961438"/>
                <a:gd name="connsiteY309" fmla="*/ 255090 h 689379"/>
                <a:gd name="connsiteX310" fmla="*/ 2263815 w 2961438"/>
                <a:gd name="connsiteY310" fmla="*/ 263737 h 689379"/>
                <a:gd name="connsiteX311" fmla="*/ 2275975 w 2961438"/>
                <a:gd name="connsiteY311" fmla="*/ 263737 h 689379"/>
                <a:gd name="connsiteX312" fmla="*/ 2275975 w 2961438"/>
                <a:gd name="connsiteY312" fmla="*/ 257251 h 689379"/>
                <a:gd name="connsiteX313" fmla="*/ 2298268 w 2961438"/>
                <a:gd name="connsiteY313" fmla="*/ 257251 h 689379"/>
                <a:gd name="connsiteX314" fmla="*/ 2298268 w 2961438"/>
                <a:gd name="connsiteY314" fmla="*/ 263737 h 689379"/>
                <a:gd name="connsiteX315" fmla="*/ 2318535 w 2961438"/>
                <a:gd name="connsiteY315" fmla="*/ 263737 h 689379"/>
                <a:gd name="connsiteX316" fmla="*/ 2318535 w 2961438"/>
                <a:gd name="connsiteY316" fmla="*/ 309134 h 689379"/>
                <a:gd name="connsiteX317" fmla="*/ 2332722 w 2961438"/>
                <a:gd name="connsiteY317" fmla="*/ 309134 h 689379"/>
                <a:gd name="connsiteX318" fmla="*/ 2332722 w 2961438"/>
                <a:gd name="connsiteY318" fmla="*/ 296163 h 689379"/>
                <a:gd name="connsiteX319" fmla="*/ 2348936 w 2961438"/>
                <a:gd name="connsiteY319" fmla="*/ 296163 h 689379"/>
                <a:gd name="connsiteX320" fmla="*/ 2348936 w 2961438"/>
                <a:gd name="connsiteY320" fmla="*/ 116736 h 689379"/>
                <a:gd name="connsiteX321" fmla="*/ 2355016 w 2961438"/>
                <a:gd name="connsiteY321" fmla="*/ 110250 h 689379"/>
                <a:gd name="connsiteX322" fmla="*/ 2427977 w 2961438"/>
                <a:gd name="connsiteY322" fmla="*/ 110250 h 689379"/>
                <a:gd name="connsiteX323" fmla="*/ 2427977 w 2961438"/>
                <a:gd name="connsiteY323" fmla="*/ 118898 h 689379"/>
                <a:gd name="connsiteX324" fmla="*/ 2438110 w 2961438"/>
                <a:gd name="connsiteY324" fmla="*/ 118898 h 689379"/>
                <a:gd name="connsiteX325" fmla="*/ 2438110 w 2961438"/>
                <a:gd name="connsiteY325" fmla="*/ 233472 h 689379"/>
                <a:gd name="connsiteX326" fmla="*/ 2460404 w 2961438"/>
                <a:gd name="connsiteY326" fmla="*/ 233472 h 689379"/>
                <a:gd name="connsiteX327" fmla="*/ 2460404 w 2961438"/>
                <a:gd name="connsiteY327" fmla="*/ 166457 h 689379"/>
                <a:gd name="connsiteX328" fmla="*/ 2486751 w 2961438"/>
                <a:gd name="connsiteY328" fmla="*/ 166457 h 689379"/>
                <a:gd name="connsiteX329" fmla="*/ 2490804 w 2961438"/>
                <a:gd name="connsiteY329" fmla="*/ 162133 h 689379"/>
                <a:gd name="connsiteX330" fmla="*/ 2498911 w 2961438"/>
                <a:gd name="connsiteY330" fmla="*/ 162133 h 689379"/>
                <a:gd name="connsiteX331" fmla="*/ 2502964 w 2961438"/>
                <a:gd name="connsiteY331" fmla="*/ 166457 h 689379"/>
                <a:gd name="connsiteX332" fmla="*/ 2525258 w 2961438"/>
                <a:gd name="connsiteY332" fmla="*/ 166457 h 689379"/>
                <a:gd name="connsiteX333" fmla="*/ 2525258 w 2961438"/>
                <a:gd name="connsiteY333" fmla="*/ 49721 h 689379"/>
                <a:gd name="connsiteX334" fmla="*/ 2582005 w 2961438"/>
                <a:gd name="connsiteY334" fmla="*/ 38912 h 689379"/>
                <a:gd name="connsiteX335" fmla="*/ 2582005 w 2961438"/>
                <a:gd name="connsiteY335" fmla="*/ 39993 h 689379"/>
                <a:gd name="connsiteX336" fmla="*/ 2582005 w 2961438"/>
                <a:gd name="connsiteY336" fmla="*/ 47559 h 689379"/>
                <a:gd name="connsiteX337" fmla="*/ 2608352 w 2961438"/>
                <a:gd name="connsiteY337" fmla="*/ 47559 h 689379"/>
                <a:gd name="connsiteX338" fmla="*/ 2608352 w 2961438"/>
                <a:gd name="connsiteY338" fmla="*/ 302649 h 689379"/>
                <a:gd name="connsiteX339" fmla="*/ 2630646 w 2961438"/>
                <a:gd name="connsiteY339" fmla="*/ 302649 h 689379"/>
                <a:gd name="connsiteX340" fmla="*/ 2630646 w 2961438"/>
                <a:gd name="connsiteY340" fmla="*/ 298325 h 689379"/>
                <a:gd name="connsiteX341" fmla="*/ 2642806 w 2961438"/>
                <a:gd name="connsiteY341" fmla="*/ 298325 h 689379"/>
                <a:gd name="connsiteX342" fmla="*/ 2642806 w 2961438"/>
                <a:gd name="connsiteY342" fmla="*/ 302649 h 689379"/>
                <a:gd name="connsiteX343" fmla="*/ 2667126 w 2961438"/>
                <a:gd name="connsiteY343" fmla="*/ 302649 h 689379"/>
                <a:gd name="connsiteX344" fmla="*/ 2667126 w 2961438"/>
                <a:gd name="connsiteY344" fmla="*/ 289678 h 689379"/>
                <a:gd name="connsiteX345" fmla="*/ 2695500 w 2961438"/>
                <a:gd name="connsiteY345" fmla="*/ 289678 h 689379"/>
                <a:gd name="connsiteX346" fmla="*/ 2707660 w 2961438"/>
                <a:gd name="connsiteY346" fmla="*/ 285354 h 689379"/>
                <a:gd name="connsiteX347" fmla="*/ 2727927 w 2961438"/>
                <a:gd name="connsiteY347" fmla="*/ 289678 h 689379"/>
                <a:gd name="connsiteX348" fmla="*/ 2727927 w 2961438"/>
                <a:gd name="connsiteY348" fmla="*/ 272384 h 689379"/>
                <a:gd name="connsiteX349" fmla="*/ 2736034 w 2961438"/>
                <a:gd name="connsiteY349" fmla="*/ 272384 h 689379"/>
                <a:gd name="connsiteX350" fmla="*/ 2736034 w 2961438"/>
                <a:gd name="connsiteY350" fmla="*/ 259413 h 689379"/>
                <a:gd name="connsiteX351" fmla="*/ 2792781 w 2961438"/>
                <a:gd name="connsiteY351" fmla="*/ 259413 h 689379"/>
                <a:gd name="connsiteX352" fmla="*/ 2792781 w 2961438"/>
                <a:gd name="connsiteY352" fmla="*/ 229148 h 689379"/>
                <a:gd name="connsiteX353" fmla="*/ 2811021 w 2961438"/>
                <a:gd name="connsiteY353" fmla="*/ 229148 h 689379"/>
                <a:gd name="connsiteX354" fmla="*/ 2811021 w 2961438"/>
                <a:gd name="connsiteY354" fmla="*/ 222663 h 689379"/>
                <a:gd name="connsiteX355" fmla="*/ 2823181 w 2961438"/>
                <a:gd name="connsiteY355" fmla="*/ 222663 h 689379"/>
                <a:gd name="connsiteX356" fmla="*/ 2823181 w 2961438"/>
                <a:gd name="connsiteY356" fmla="*/ 229148 h 689379"/>
                <a:gd name="connsiteX357" fmla="*/ 2839395 w 2961438"/>
                <a:gd name="connsiteY357" fmla="*/ 229148 h 689379"/>
                <a:gd name="connsiteX358" fmla="*/ 2839395 w 2961438"/>
                <a:gd name="connsiteY358" fmla="*/ 278869 h 689379"/>
                <a:gd name="connsiteX359" fmla="*/ 2871822 w 2961438"/>
                <a:gd name="connsiteY359" fmla="*/ 278869 h 689379"/>
                <a:gd name="connsiteX360" fmla="*/ 2871822 w 2961438"/>
                <a:gd name="connsiteY360" fmla="*/ 252928 h 689379"/>
                <a:gd name="connsiteX361" fmla="*/ 2910329 w 2961438"/>
                <a:gd name="connsiteY361" fmla="*/ 252928 h 689379"/>
                <a:gd name="connsiteX362" fmla="*/ 2910329 w 2961438"/>
                <a:gd name="connsiteY362" fmla="*/ 222663 h 689379"/>
                <a:gd name="connsiteX363" fmla="*/ 2958970 w 2961438"/>
                <a:gd name="connsiteY363" fmla="*/ 222663 h 689379"/>
                <a:gd name="connsiteX364" fmla="*/ 2961438 w 2961438"/>
                <a:gd name="connsiteY364" fmla="*/ 689379 h 689379"/>
                <a:gd name="connsiteX365" fmla="*/ 2054 w 2961438"/>
                <a:gd name="connsiteY365" fmla="*/ 687046 h 689379"/>
                <a:gd name="connsiteX366" fmla="*/ 0 w 2961438"/>
                <a:gd name="connsiteY366" fmla="*/ 252928 h 689379"/>
                <a:gd name="connsiteX367" fmla="*/ 20267 w 2961438"/>
                <a:gd name="connsiteY367" fmla="*/ 252928 h 689379"/>
                <a:gd name="connsiteX368" fmla="*/ 20774 w 2961438"/>
                <a:gd name="connsiteY368" fmla="*/ 251847 h 689379"/>
                <a:gd name="connsiteX369" fmla="*/ 24320 w 2961438"/>
                <a:gd name="connsiteY369" fmla="*/ 244281 h 689379"/>
                <a:gd name="connsiteX370" fmla="*/ 26094 w 2961438"/>
                <a:gd name="connsiteY370" fmla="*/ 244551 h 689379"/>
                <a:gd name="connsiteX371" fmla="*/ 38507 w 2961438"/>
                <a:gd name="connsiteY371" fmla="*/ 246442 h 689379"/>
                <a:gd name="connsiteX372" fmla="*/ 39014 w 2961438"/>
                <a:gd name="connsiteY372" fmla="*/ 247794 h 689379"/>
                <a:gd name="connsiteX373" fmla="*/ 42560 w 2961438"/>
                <a:gd name="connsiteY373" fmla="*/ 257251 h 689379"/>
                <a:gd name="connsiteX374" fmla="*/ 68907 w 2961438"/>
                <a:gd name="connsiteY374" fmla="*/ 259413 h 689379"/>
                <a:gd name="connsiteX375" fmla="*/ 68907 w 2961438"/>
                <a:gd name="connsiteY375" fmla="*/ 136192 h 689379"/>
                <a:gd name="connsiteX376" fmla="*/ 70934 w 2961438"/>
                <a:gd name="connsiteY376" fmla="*/ 136192 h 689379"/>
                <a:gd name="connsiteX377" fmla="*/ 85121 w 2961438"/>
                <a:gd name="connsiteY377" fmla="*/ 136192 h 689379"/>
                <a:gd name="connsiteX378" fmla="*/ 85121 w 2961438"/>
                <a:gd name="connsiteY378" fmla="*/ 0 h 689379"/>
                <a:gd name="connsiteX379" fmla="*/ 86894 w 2961438"/>
                <a:gd name="connsiteY379" fmla="*/ 0 h 689379"/>
                <a:gd name="connsiteX380" fmla="*/ 99308 w 2961438"/>
                <a:gd name="connsiteY380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</a:cxnLst>
              <a:rect l="l" t="t" r="r" b="b"/>
              <a:pathLst>
                <a:path w="2961438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cubicBezTo>
                    <a:pt x="2959793" y="378235"/>
                    <a:pt x="2960615" y="533807"/>
                    <a:pt x="2961438" y="689379"/>
                  </a:cubicBez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prstClr val="white"/>
                </a:solidFill>
              </a:endParaRPr>
            </a:p>
          </p:txBody>
        </p:sp>
        <p:sp>
          <p:nvSpPr>
            <p:cNvPr id="7" name="자유형: 도형 52">
              <a:extLst>
                <a:ext uri="{FF2B5EF4-FFF2-40B4-BE49-F238E27FC236}">
                  <a16:creationId xmlns:a16="http://schemas.microsoft.com/office/drawing/2014/main" xmlns="" id="{75454566-405F-4BE8-B99C-4A4074AA5065}"/>
                </a:ext>
              </a:extLst>
            </p:cNvPr>
            <p:cNvSpPr/>
            <p:nvPr/>
          </p:nvSpPr>
          <p:spPr>
            <a:xfrm>
              <a:off x="8996212" y="1412530"/>
              <a:ext cx="3195788" cy="1160647"/>
            </a:xfrm>
            <a:custGeom>
              <a:avLst/>
              <a:gdLst>
                <a:gd name="connsiteX0" fmla="*/ 160109 w 3195788"/>
                <a:gd name="connsiteY0" fmla="*/ 0 h 1160647"/>
                <a:gd name="connsiteX1" fmla="*/ 162135 w 3195788"/>
                <a:gd name="connsiteY1" fmla="*/ 246443 h 1160647"/>
                <a:gd name="connsiteX2" fmla="*/ 200642 w 3195788"/>
                <a:gd name="connsiteY2" fmla="*/ 326429 h 1160647"/>
                <a:gd name="connsiteX3" fmla="*/ 202669 w 3195788"/>
                <a:gd name="connsiteY3" fmla="*/ 326429 h 1160647"/>
                <a:gd name="connsiteX4" fmla="*/ 216856 w 3195788"/>
                <a:gd name="connsiteY4" fmla="*/ 326429 h 1160647"/>
                <a:gd name="connsiteX5" fmla="*/ 216856 w 3195788"/>
                <a:gd name="connsiteY5" fmla="*/ 350208 h 1160647"/>
                <a:gd name="connsiteX6" fmla="*/ 217363 w 3195788"/>
                <a:gd name="connsiteY6" fmla="*/ 351019 h 1160647"/>
                <a:gd name="connsiteX7" fmla="*/ 220909 w 3195788"/>
                <a:gd name="connsiteY7" fmla="*/ 356694 h 1160647"/>
                <a:gd name="connsiteX8" fmla="*/ 220909 w 3195788"/>
                <a:gd name="connsiteY8" fmla="*/ 471268 h 1160647"/>
                <a:gd name="connsiteX9" fmla="*/ 223189 w 3195788"/>
                <a:gd name="connsiteY9" fmla="*/ 471268 h 1160647"/>
                <a:gd name="connsiteX10" fmla="*/ 239150 w 3195788"/>
                <a:gd name="connsiteY10" fmla="*/ 471268 h 1160647"/>
                <a:gd name="connsiteX11" fmla="*/ 239150 w 3195788"/>
                <a:gd name="connsiteY11" fmla="*/ 611783 h 1160647"/>
                <a:gd name="connsiteX12" fmla="*/ 240670 w 3195788"/>
                <a:gd name="connsiteY12" fmla="*/ 611513 h 1160647"/>
                <a:gd name="connsiteX13" fmla="*/ 251310 w 3195788"/>
                <a:gd name="connsiteY13" fmla="*/ 609622 h 1160647"/>
                <a:gd name="connsiteX14" fmla="*/ 249283 w 3195788"/>
                <a:gd name="connsiteY14" fmla="*/ 698254 h 1160647"/>
                <a:gd name="connsiteX15" fmla="*/ 250803 w 3195788"/>
                <a:gd name="connsiteY15" fmla="*/ 698525 h 1160647"/>
                <a:gd name="connsiteX16" fmla="*/ 261443 w 3195788"/>
                <a:gd name="connsiteY16" fmla="*/ 700416 h 1160647"/>
                <a:gd name="connsiteX17" fmla="*/ 261696 w 3195788"/>
                <a:gd name="connsiteY17" fmla="*/ 701227 h 1160647"/>
                <a:gd name="connsiteX18" fmla="*/ 263470 w 3195788"/>
                <a:gd name="connsiteY18" fmla="*/ 706902 h 1160647"/>
                <a:gd name="connsiteX19" fmla="*/ 264230 w 3195788"/>
                <a:gd name="connsiteY19" fmla="*/ 704470 h 1160647"/>
                <a:gd name="connsiteX20" fmla="*/ 269550 w 3195788"/>
                <a:gd name="connsiteY20" fmla="*/ 687446 h 1160647"/>
                <a:gd name="connsiteX21" fmla="*/ 271323 w 3195788"/>
                <a:gd name="connsiteY21" fmla="*/ 687446 h 1160647"/>
                <a:gd name="connsiteX22" fmla="*/ 283737 w 3195788"/>
                <a:gd name="connsiteY22" fmla="*/ 687446 h 1160647"/>
                <a:gd name="connsiteX23" fmla="*/ 283737 w 3195788"/>
                <a:gd name="connsiteY23" fmla="*/ 719872 h 1160647"/>
                <a:gd name="connsiteX24" fmla="*/ 284750 w 3195788"/>
                <a:gd name="connsiteY24" fmla="*/ 720413 h 1160647"/>
                <a:gd name="connsiteX25" fmla="*/ 291844 w 3195788"/>
                <a:gd name="connsiteY25" fmla="*/ 724196 h 1160647"/>
                <a:gd name="connsiteX26" fmla="*/ 291844 w 3195788"/>
                <a:gd name="connsiteY26" fmla="*/ 725547 h 1160647"/>
                <a:gd name="connsiteX27" fmla="*/ 291844 w 3195788"/>
                <a:gd name="connsiteY27" fmla="*/ 735005 h 1160647"/>
                <a:gd name="connsiteX28" fmla="*/ 336431 w 3195788"/>
                <a:gd name="connsiteY28" fmla="*/ 735005 h 1160647"/>
                <a:gd name="connsiteX29" fmla="*/ 336431 w 3195788"/>
                <a:gd name="connsiteY29" fmla="*/ 736086 h 1160647"/>
                <a:gd name="connsiteX30" fmla="*/ 336431 w 3195788"/>
                <a:gd name="connsiteY30" fmla="*/ 743652 h 1160647"/>
                <a:gd name="connsiteX31" fmla="*/ 338457 w 3195788"/>
                <a:gd name="connsiteY31" fmla="*/ 743652 h 1160647"/>
                <a:gd name="connsiteX32" fmla="*/ 352644 w 3195788"/>
                <a:gd name="connsiteY32" fmla="*/ 743652 h 1160647"/>
                <a:gd name="connsiteX33" fmla="*/ 352644 w 3195788"/>
                <a:gd name="connsiteY33" fmla="*/ 713387 h 1160647"/>
                <a:gd name="connsiteX34" fmla="*/ 397231 w 3195788"/>
                <a:gd name="connsiteY34" fmla="*/ 713387 h 1160647"/>
                <a:gd name="connsiteX35" fmla="*/ 397231 w 3195788"/>
                <a:gd name="connsiteY35" fmla="*/ 712036 h 1160647"/>
                <a:gd name="connsiteX36" fmla="*/ 397231 w 3195788"/>
                <a:gd name="connsiteY36" fmla="*/ 702578 h 1160647"/>
                <a:gd name="connsiteX37" fmla="*/ 398245 w 3195788"/>
                <a:gd name="connsiteY37" fmla="*/ 702578 h 1160647"/>
                <a:gd name="connsiteX38" fmla="*/ 405338 w 3195788"/>
                <a:gd name="connsiteY38" fmla="*/ 702578 h 1160647"/>
                <a:gd name="connsiteX39" fmla="*/ 405338 w 3195788"/>
                <a:gd name="connsiteY39" fmla="*/ 700687 h 1160647"/>
                <a:gd name="connsiteX40" fmla="*/ 405338 w 3195788"/>
                <a:gd name="connsiteY40" fmla="*/ 687446 h 1160647"/>
                <a:gd name="connsiteX41" fmla="*/ 406098 w 3195788"/>
                <a:gd name="connsiteY41" fmla="*/ 687446 h 1160647"/>
                <a:gd name="connsiteX42" fmla="*/ 411418 w 3195788"/>
                <a:gd name="connsiteY42" fmla="*/ 687446 h 1160647"/>
                <a:gd name="connsiteX43" fmla="*/ 411418 w 3195788"/>
                <a:gd name="connsiteY43" fmla="*/ 686365 h 1160647"/>
                <a:gd name="connsiteX44" fmla="*/ 411418 w 3195788"/>
                <a:gd name="connsiteY44" fmla="*/ 678798 h 1160647"/>
                <a:gd name="connsiteX45" fmla="*/ 413445 w 3195788"/>
                <a:gd name="connsiteY45" fmla="*/ 678798 h 1160647"/>
                <a:gd name="connsiteX46" fmla="*/ 427632 w 3195788"/>
                <a:gd name="connsiteY46" fmla="*/ 678798 h 1160647"/>
                <a:gd name="connsiteX47" fmla="*/ 427632 w 3195788"/>
                <a:gd name="connsiteY47" fmla="*/ 679879 h 1160647"/>
                <a:gd name="connsiteX48" fmla="*/ 427632 w 3195788"/>
                <a:gd name="connsiteY48" fmla="*/ 687446 h 1160647"/>
                <a:gd name="connsiteX49" fmla="*/ 449925 w 3195788"/>
                <a:gd name="connsiteY49" fmla="*/ 687446 h 1160647"/>
                <a:gd name="connsiteX50" fmla="*/ 449925 w 3195788"/>
                <a:gd name="connsiteY50" fmla="*/ 685554 h 1160647"/>
                <a:gd name="connsiteX51" fmla="*/ 449925 w 3195788"/>
                <a:gd name="connsiteY51" fmla="*/ 672313 h 1160647"/>
                <a:gd name="connsiteX52" fmla="*/ 451699 w 3195788"/>
                <a:gd name="connsiteY52" fmla="*/ 672313 h 1160647"/>
                <a:gd name="connsiteX53" fmla="*/ 464112 w 3195788"/>
                <a:gd name="connsiteY53" fmla="*/ 672313 h 1160647"/>
                <a:gd name="connsiteX54" fmla="*/ 464112 w 3195788"/>
                <a:gd name="connsiteY54" fmla="*/ 696093 h 1160647"/>
                <a:gd name="connsiteX55" fmla="*/ 465126 w 3195788"/>
                <a:gd name="connsiteY55" fmla="*/ 696093 h 1160647"/>
                <a:gd name="connsiteX56" fmla="*/ 472219 w 3195788"/>
                <a:gd name="connsiteY56" fmla="*/ 696093 h 1160647"/>
                <a:gd name="connsiteX57" fmla="*/ 472219 w 3195788"/>
                <a:gd name="connsiteY57" fmla="*/ 695012 h 1160647"/>
                <a:gd name="connsiteX58" fmla="*/ 472219 w 3195788"/>
                <a:gd name="connsiteY58" fmla="*/ 687446 h 1160647"/>
                <a:gd name="connsiteX59" fmla="*/ 473992 w 3195788"/>
                <a:gd name="connsiteY59" fmla="*/ 687446 h 1160647"/>
                <a:gd name="connsiteX60" fmla="*/ 486406 w 3195788"/>
                <a:gd name="connsiteY60" fmla="*/ 687446 h 1160647"/>
                <a:gd name="connsiteX61" fmla="*/ 486406 w 3195788"/>
                <a:gd name="connsiteY61" fmla="*/ 713387 h 1160647"/>
                <a:gd name="connsiteX62" fmla="*/ 488433 w 3195788"/>
                <a:gd name="connsiteY62" fmla="*/ 713387 h 1160647"/>
                <a:gd name="connsiteX63" fmla="*/ 502619 w 3195788"/>
                <a:gd name="connsiteY63" fmla="*/ 713387 h 1160647"/>
                <a:gd name="connsiteX64" fmla="*/ 502619 w 3195788"/>
                <a:gd name="connsiteY64" fmla="*/ 715008 h 1160647"/>
                <a:gd name="connsiteX65" fmla="*/ 502619 w 3195788"/>
                <a:gd name="connsiteY65" fmla="*/ 726358 h 1160647"/>
                <a:gd name="connsiteX66" fmla="*/ 503379 w 3195788"/>
                <a:gd name="connsiteY66" fmla="*/ 726358 h 1160647"/>
                <a:gd name="connsiteX67" fmla="*/ 508700 w 3195788"/>
                <a:gd name="connsiteY67" fmla="*/ 726358 h 1160647"/>
                <a:gd name="connsiteX68" fmla="*/ 508700 w 3195788"/>
                <a:gd name="connsiteY68" fmla="*/ 725547 h 1160647"/>
                <a:gd name="connsiteX69" fmla="*/ 508700 w 3195788"/>
                <a:gd name="connsiteY69" fmla="*/ 719872 h 1160647"/>
                <a:gd name="connsiteX70" fmla="*/ 539100 w 3195788"/>
                <a:gd name="connsiteY70" fmla="*/ 719872 h 1160647"/>
                <a:gd name="connsiteX71" fmla="*/ 539100 w 3195788"/>
                <a:gd name="connsiteY71" fmla="*/ 743652 h 1160647"/>
                <a:gd name="connsiteX72" fmla="*/ 540113 w 3195788"/>
                <a:gd name="connsiteY72" fmla="*/ 743652 h 1160647"/>
                <a:gd name="connsiteX73" fmla="*/ 547207 w 3195788"/>
                <a:gd name="connsiteY73" fmla="*/ 743652 h 1160647"/>
                <a:gd name="connsiteX74" fmla="*/ 547207 w 3195788"/>
                <a:gd name="connsiteY74" fmla="*/ 744733 h 1160647"/>
                <a:gd name="connsiteX75" fmla="*/ 547207 w 3195788"/>
                <a:gd name="connsiteY75" fmla="*/ 752299 h 1160647"/>
                <a:gd name="connsiteX76" fmla="*/ 547967 w 3195788"/>
                <a:gd name="connsiteY76" fmla="*/ 752299 h 1160647"/>
                <a:gd name="connsiteX77" fmla="*/ 553287 w 3195788"/>
                <a:gd name="connsiteY77" fmla="*/ 752299 h 1160647"/>
                <a:gd name="connsiteX78" fmla="*/ 553287 w 3195788"/>
                <a:gd name="connsiteY78" fmla="*/ 750137 h 1160647"/>
                <a:gd name="connsiteX79" fmla="*/ 553287 w 3195788"/>
                <a:gd name="connsiteY79" fmla="*/ 735005 h 1160647"/>
                <a:gd name="connsiteX80" fmla="*/ 554300 w 3195788"/>
                <a:gd name="connsiteY80" fmla="*/ 735005 h 1160647"/>
                <a:gd name="connsiteX81" fmla="*/ 561394 w 3195788"/>
                <a:gd name="connsiteY81" fmla="*/ 735005 h 1160647"/>
                <a:gd name="connsiteX82" fmla="*/ 561394 w 3195788"/>
                <a:gd name="connsiteY82" fmla="*/ 736086 h 1160647"/>
                <a:gd name="connsiteX83" fmla="*/ 561394 w 3195788"/>
                <a:gd name="connsiteY83" fmla="*/ 743652 h 1160647"/>
                <a:gd name="connsiteX84" fmla="*/ 566714 w 3195788"/>
                <a:gd name="connsiteY84" fmla="*/ 741659 h 1160647"/>
                <a:gd name="connsiteX85" fmla="*/ 567474 w 3195788"/>
                <a:gd name="connsiteY85" fmla="*/ 740679 h 1160647"/>
                <a:gd name="connsiteX86" fmla="*/ 567474 w 3195788"/>
                <a:gd name="connsiteY86" fmla="*/ 735005 h 1160647"/>
                <a:gd name="connsiteX87" fmla="*/ 605981 w 3195788"/>
                <a:gd name="connsiteY87" fmla="*/ 735005 h 1160647"/>
                <a:gd name="connsiteX88" fmla="*/ 605981 w 3195788"/>
                <a:gd name="connsiteY88" fmla="*/ 758784 h 1160647"/>
                <a:gd name="connsiteX89" fmla="*/ 608007 w 3195788"/>
                <a:gd name="connsiteY89" fmla="*/ 758784 h 1160647"/>
                <a:gd name="connsiteX90" fmla="*/ 622194 w 3195788"/>
                <a:gd name="connsiteY90" fmla="*/ 758784 h 1160647"/>
                <a:gd name="connsiteX91" fmla="*/ 622194 w 3195788"/>
                <a:gd name="connsiteY91" fmla="*/ 759865 h 1160647"/>
                <a:gd name="connsiteX92" fmla="*/ 622194 w 3195788"/>
                <a:gd name="connsiteY92" fmla="*/ 767431 h 1160647"/>
                <a:gd name="connsiteX93" fmla="*/ 623968 w 3195788"/>
                <a:gd name="connsiteY93" fmla="*/ 767431 h 1160647"/>
                <a:gd name="connsiteX94" fmla="*/ 636381 w 3195788"/>
                <a:gd name="connsiteY94" fmla="*/ 767431 h 1160647"/>
                <a:gd name="connsiteX95" fmla="*/ 636381 w 3195788"/>
                <a:gd name="connsiteY95" fmla="*/ 743652 h 1160647"/>
                <a:gd name="connsiteX96" fmla="*/ 637394 w 3195788"/>
                <a:gd name="connsiteY96" fmla="*/ 743652 h 1160647"/>
                <a:gd name="connsiteX97" fmla="*/ 644488 w 3195788"/>
                <a:gd name="connsiteY97" fmla="*/ 743652 h 1160647"/>
                <a:gd name="connsiteX98" fmla="*/ 644488 w 3195788"/>
                <a:gd name="connsiteY98" fmla="*/ 711225 h 1160647"/>
                <a:gd name="connsiteX99" fmla="*/ 645501 w 3195788"/>
                <a:gd name="connsiteY99" fmla="*/ 711225 h 1160647"/>
                <a:gd name="connsiteX100" fmla="*/ 652595 w 3195788"/>
                <a:gd name="connsiteY100" fmla="*/ 711225 h 1160647"/>
                <a:gd name="connsiteX101" fmla="*/ 652595 w 3195788"/>
                <a:gd name="connsiteY101" fmla="*/ 709334 h 1160647"/>
                <a:gd name="connsiteX102" fmla="*/ 652595 w 3195788"/>
                <a:gd name="connsiteY102" fmla="*/ 696093 h 1160647"/>
                <a:gd name="connsiteX103" fmla="*/ 651328 w 3195788"/>
                <a:gd name="connsiteY103" fmla="*/ 694471 h 1160647"/>
                <a:gd name="connsiteX104" fmla="*/ 656648 w 3195788"/>
                <a:gd name="connsiteY104" fmla="*/ 683122 h 1160647"/>
                <a:gd name="connsiteX105" fmla="*/ 664755 w 3195788"/>
                <a:gd name="connsiteY105" fmla="*/ 711225 h 1160647"/>
                <a:gd name="connsiteX106" fmla="*/ 665515 w 3195788"/>
                <a:gd name="connsiteY106" fmla="*/ 711225 h 1160647"/>
                <a:gd name="connsiteX107" fmla="*/ 670835 w 3195788"/>
                <a:gd name="connsiteY107" fmla="*/ 711225 h 1160647"/>
                <a:gd name="connsiteX108" fmla="*/ 670835 w 3195788"/>
                <a:gd name="connsiteY108" fmla="*/ 605298 h 1160647"/>
                <a:gd name="connsiteX109" fmla="*/ 672355 w 3195788"/>
                <a:gd name="connsiteY109" fmla="*/ 605298 h 1160647"/>
                <a:gd name="connsiteX110" fmla="*/ 682995 w 3195788"/>
                <a:gd name="connsiteY110" fmla="*/ 605298 h 1160647"/>
                <a:gd name="connsiteX111" fmla="*/ 682995 w 3195788"/>
                <a:gd name="connsiteY111" fmla="*/ 557739 h 1160647"/>
                <a:gd name="connsiteX112" fmla="*/ 709342 w 3195788"/>
                <a:gd name="connsiteY112" fmla="*/ 557739 h 1160647"/>
                <a:gd name="connsiteX113" fmla="*/ 709342 w 3195788"/>
                <a:gd name="connsiteY113" fmla="*/ 536121 h 1160647"/>
                <a:gd name="connsiteX114" fmla="*/ 743796 w 3195788"/>
                <a:gd name="connsiteY114" fmla="*/ 536121 h 1160647"/>
                <a:gd name="connsiteX115" fmla="*/ 743796 w 3195788"/>
                <a:gd name="connsiteY115" fmla="*/ 538553 h 1160647"/>
                <a:gd name="connsiteX116" fmla="*/ 743796 w 3195788"/>
                <a:gd name="connsiteY116" fmla="*/ 555577 h 1160647"/>
                <a:gd name="connsiteX117" fmla="*/ 746076 w 3195788"/>
                <a:gd name="connsiteY117" fmla="*/ 555577 h 1160647"/>
                <a:gd name="connsiteX118" fmla="*/ 762036 w 3195788"/>
                <a:gd name="connsiteY118" fmla="*/ 555577 h 1160647"/>
                <a:gd name="connsiteX119" fmla="*/ 762036 w 3195788"/>
                <a:gd name="connsiteY119" fmla="*/ 603136 h 1160647"/>
                <a:gd name="connsiteX120" fmla="*/ 763049 w 3195788"/>
                <a:gd name="connsiteY120" fmla="*/ 603136 h 1160647"/>
                <a:gd name="connsiteX121" fmla="*/ 770143 w 3195788"/>
                <a:gd name="connsiteY121" fmla="*/ 603136 h 1160647"/>
                <a:gd name="connsiteX122" fmla="*/ 784330 w 3195788"/>
                <a:gd name="connsiteY122" fmla="*/ 607460 h 1160647"/>
                <a:gd name="connsiteX123" fmla="*/ 784330 w 3195788"/>
                <a:gd name="connsiteY123" fmla="*/ 646372 h 1160647"/>
                <a:gd name="connsiteX124" fmla="*/ 785343 w 3195788"/>
                <a:gd name="connsiteY124" fmla="*/ 646372 h 1160647"/>
                <a:gd name="connsiteX125" fmla="*/ 792436 w 3195788"/>
                <a:gd name="connsiteY125" fmla="*/ 646372 h 1160647"/>
                <a:gd name="connsiteX126" fmla="*/ 792436 w 3195788"/>
                <a:gd name="connsiteY126" fmla="*/ 647993 h 1160647"/>
                <a:gd name="connsiteX127" fmla="*/ 792436 w 3195788"/>
                <a:gd name="connsiteY127" fmla="*/ 659342 h 1160647"/>
                <a:gd name="connsiteX128" fmla="*/ 794463 w 3195788"/>
                <a:gd name="connsiteY128" fmla="*/ 659342 h 1160647"/>
                <a:gd name="connsiteX129" fmla="*/ 808650 w 3195788"/>
                <a:gd name="connsiteY129" fmla="*/ 659342 h 1160647"/>
                <a:gd name="connsiteX130" fmla="*/ 814730 w 3195788"/>
                <a:gd name="connsiteY130" fmla="*/ 665828 h 1160647"/>
                <a:gd name="connsiteX131" fmla="*/ 814730 w 3195788"/>
                <a:gd name="connsiteY131" fmla="*/ 687446 h 1160647"/>
                <a:gd name="connsiteX132" fmla="*/ 817010 w 3195788"/>
                <a:gd name="connsiteY132" fmla="*/ 687446 h 1160647"/>
                <a:gd name="connsiteX133" fmla="*/ 832970 w 3195788"/>
                <a:gd name="connsiteY133" fmla="*/ 687446 h 1160647"/>
                <a:gd name="connsiteX134" fmla="*/ 832970 w 3195788"/>
                <a:gd name="connsiteY134" fmla="*/ 688526 h 1160647"/>
                <a:gd name="connsiteX135" fmla="*/ 832970 w 3195788"/>
                <a:gd name="connsiteY135" fmla="*/ 696093 h 1160647"/>
                <a:gd name="connsiteX136" fmla="*/ 834237 w 3195788"/>
                <a:gd name="connsiteY136" fmla="*/ 696093 h 1160647"/>
                <a:gd name="connsiteX137" fmla="*/ 843104 w 3195788"/>
                <a:gd name="connsiteY137" fmla="*/ 696093 h 1160647"/>
                <a:gd name="connsiteX138" fmla="*/ 843104 w 3195788"/>
                <a:gd name="connsiteY138" fmla="*/ 698254 h 1160647"/>
                <a:gd name="connsiteX139" fmla="*/ 843104 w 3195788"/>
                <a:gd name="connsiteY139" fmla="*/ 713387 h 1160647"/>
                <a:gd name="connsiteX140" fmla="*/ 847157 w 3195788"/>
                <a:gd name="connsiteY140" fmla="*/ 711495 h 1160647"/>
                <a:gd name="connsiteX141" fmla="*/ 847157 w 3195788"/>
                <a:gd name="connsiteY141" fmla="*/ 698254 h 1160647"/>
                <a:gd name="connsiteX142" fmla="*/ 848170 w 3195788"/>
                <a:gd name="connsiteY142" fmla="*/ 698254 h 1160647"/>
                <a:gd name="connsiteX143" fmla="*/ 855264 w 3195788"/>
                <a:gd name="connsiteY143" fmla="*/ 698254 h 1160647"/>
                <a:gd name="connsiteX144" fmla="*/ 855264 w 3195788"/>
                <a:gd name="connsiteY144" fmla="*/ 699876 h 1160647"/>
                <a:gd name="connsiteX145" fmla="*/ 855264 w 3195788"/>
                <a:gd name="connsiteY145" fmla="*/ 711225 h 1160647"/>
                <a:gd name="connsiteX146" fmla="*/ 856024 w 3195788"/>
                <a:gd name="connsiteY146" fmla="*/ 711225 h 1160647"/>
                <a:gd name="connsiteX147" fmla="*/ 861344 w 3195788"/>
                <a:gd name="connsiteY147" fmla="*/ 711225 h 1160647"/>
                <a:gd name="connsiteX148" fmla="*/ 909984 w 3195788"/>
                <a:gd name="connsiteY148" fmla="*/ 706902 h 1160647"/>
                <a:gd name="connsiteX149" fmla="*/ 909984 w 3195788"/>
                <a:gd name="connsiteY149" fmla="*/ 708253 h 1160647"/>
                <a:gd name="connsiteX150" fmla="*/ 909984 w 3195788"/>
                <a:gd name="connsiteY150" fmla="*/ 717710 h 1160647"/>
                <a:gd name="connsiteX151" fmla="*/ 910744 w 3195788"/>
                <a:gd name="connsiteY151" fmla="*/ 717710 h 1160647"/>
                <a:gd name="connsiteX152" fmla="*/ 916065 w 3195788"/>
                <a:gd name="connsiteY152" fmla="*/ 717710 h 1160647"/>
                <a:gd name="connsiteX153" fmla="*/ 916065 w 3195788"/>
                <a:gd name="connsiteY153" fmla="*/ 719872 h 1160647"/>
                <a:gd name="connsiteX154" fmla="*/ 916065 w 3195788"/>
                <a:gd name="connsiteY154" fmla="*/ 735005 h 1160647"/>
                <a:gd name="connsiteX155" fmla="*/ 918091 w 3195788"/>
                <a:gd name="connsiteY155" fmla="*/ 733654 h 1160647"/>
                <a:gd name="connsiteX156" fmla="*/ 932278 w 3195788"/>
                <a:gd name="connsiteY156" fmla="*/ 724196 h 1160647"/>
                <a:gd name="connsiteX157" fmla="*/ 938358 w 3195788"/>
                <a:gd name="connsiteY157" fmla="*/ 683122 h 1160647"/>
                <a:gd name="connsiteX158" fmla="*/ 939118 w 3195788"/>
                <a:gd name="connsiteY158" fmla="*/ 682852 h 1160647"/>
                <a:gd name="connsiteX159" fmla="*/ 944438 w 3195788"/>
                <a:gd name="connsiteY159" fmla="*/ 680960 h 1160647"/>
                <a:gd name="connsiteX160" fmla="*/ 946465 w 3195788"/>
                <a:gd name="connsiteY160" fmla="*/ 611783 h 1160647"/>
                <a:gd name="connsiteX161" fmla="*/ 948492 w 3195788"/>
                <a:gd name="connsiteY161" fmla="*/ 680960 h 1160647"/>
                <a:gd name="connsiteX162" fmla="*/ 949252 w 3195788"/>
                <a:gd name="connsiteY162" fmla="*/ 681230 h 1160647"/>
                <a:gd name="connsiteX163" fmla="*/ 954572 w 3195788"/>
                <a:gd name="connsiteY163" fmla="*/ 683122 h 1160647"/>
                <a:gd name="connsiteX164" fmla="*/ 954572 w 3195788"/>
                <a:gd name="connsiteY164" fmla="*/ 596651 h 1160647"/>
                <a:gd name="connsiteX165" fmla="*/ 958625 w 3195788"/>
                <a:gd name="connsiteY165" fmla="*/ 564224 h 1160647"/>
                <a:gd name="connsiteX166" fmla="*/ 997132 w 3195788"/>
                <a:gd name="connsiteY166" fmla="*/ 564224 h 1160647"/>
                <a:gd name="connsiteX167" fmla="*/ 997132 w 3195788"/>
                <a:gd name="connsiteY167" fmla="*/ 596651 h 1160647"/>
                <a:gd name="connsiteX168" fmla="*/ 997892 w 3195788"/>
                <a:gd name="connsiteY168" fmla="*/ 596651 h 1160647"/>
                <a:gd name="connsiteX169" fmla="*/ 1003212 w 3195788"/>
                <a:gd name="connsiteY169" fmla="*/ 596651 h 1160647"/>
                <a:gd name="connsiteX170" fmla="*/ 1003212 w 3195788"/>
                <a:gd name="connsiteY170" fmla="*/ 514503 h 1160647"/>
                <a:gd name="connsiteX171" fmla="*/ 1004986 w 3195788"/>
                <a:gd name="connsiteY171" fmla="*/ 514503 h 1160647"/>
                <a:gd name="connsiteX172" fmla="*/ 1017399 w 3195788"/>
                <a:gd name="connsiteY172" fmla="*/ 514503 h 1160647"/>
                <a:gd name="connsiteX173" fmla="*/ 1017399 w 3195788"/>
                <a:gd name="connsiteY173" fmla="*/ 512612 h 1160647"/>
                <a:gd name="connsiteX174" fmla="*/ 1017399 w 3195788"/>
                <a:gd name="connsiteY174" fmla="*/ 499371 h 1160647"/>
                <a:gd name="connsiteX175" fmla="*/ 1039693 w 3195788"/>
                <a:gd name="connsiteY175" fmla="*/ 499371 h 1160647"/>
                <a:gd name="connsiteX176" fmla="*/ 1039693 w 3195788"/>
                <a:gd name="connsiteY176" fmla="*/ 498290 h 1160647"/>
                <a:gd name="connsiteX177" fmla="*/ 1039693 w 3195788"/>
                <a:gd name="connsiteY177" fmla="*/ 490724 h 1160647"/>
                <a:gd name="connsiteX178" fmla="*/ 1041466 w 3195788"/>
                <a:gd name="connsiteY178" fmla="*/ 490724 h 1160647"/>
                <a:gd name="connsiteX179" fmla="*/ 1053880 w 3195788"/>
                <a:gd name="connsiteY179" fmla="*/ 490724 h 1160647"/>
                <a:gd name="connsiteX180" fmla="*/ 1053880 w 3195788"/>
                <a:gd name="connsiteY180" fmla="*/ 491805 h 1160647"/>
                <a:gd name="connsiteX181" fmla="*/ 1053880 w 3195788"/>
                <a:gd name="connsiteY181" fmla="*/ 499371 h 1160647"/>
                <a:gd name="connsiteX182" fmla="*/ 1054640 w 3195788"/>
                <a:gd name="connsiteY182" fmla="*/ 499371 h 1160647"/>
                <a:gd name="connsiteX183" fmla="*/ 1059960 w 3195788"/>
                <a:gd name="connsiteY183" fmla="*/ 499371 h 1160647"/>
                <a:gd name="connsiteX184" fmla="*/ 1070093 w 3195788"/>
                <a:gd name="connsiteY184" fmla="*/ 495047 h 1160647"/>
                <a:gd name="connsiteX185" fmla="*/ 1074146 w 3195788"/>
                <a:gd name="connsiteY185" fmla="*/ 498290 h 1160647"/>
                <a:gd name="connsiteX186" fmla="*/ 1074146 w 3195788"/>
                <a:gd name="connsiteY186" fmla="*/ 490724 h 1160647"/>
                <a:gd name="connsiteX187" fmla="*/ 1076426 w 3195788"/>
                <a:gd name="connsiteY187" fmla="*/ 490724 h 1160647"/>
                <a:gd name="connsiteX188" fmla="*/ 1092387 w 3195788"/>
                <a:gd name="connsiteY188" fmla="*/ 490724 h 1160647"/>
                <a:gd name="connsiteX189" fmla="*/ 1092387 w 3195788"/>
                <a:gd name="connsiteY189" fmla="*/ 491805 h 1160647"/>
                <a:gd name="connsiteX190" fmla="*/ 1092387 w 3195788"/>
                <a:gd name="connsiteY190" fmla="*/ 499371 h 1160647"/>
                <a:gd name="connsiteX191" fmla="*/ 1122787 w 3195788"/>
                <a:gd name="connsiteY191" fmla="*/ 499371 h 1160647"/>
                <a:gd name="connsiteX192" fmla="*/ 1122787 w 3195788"/>
                <a:gd name="connsiteY192" fmla="*/ 500992 h 1160647"/>
                <a:gd name="connsiteX193" fmla="*/ 1122787 w 3195788"/>
                <a:gd name="connsiteY193" fmla="*/ 512342 h 1160647"/>
                <a:gd name="connsiteX194" fmla="*/ 1149134 w 3195788"/>
                <a:gd name="connsiteY194" fmla="*/ 512342 h 1160647"/>
                <a:gd name="connsiteX195" fmla="*/ 1149134 w 3195788"/>
                <a:gd name="connsiteY195" fmla="*/ 542606 h 1160647"/>
                <a:gd name="connsiteX196" fmla="*/ 1149894 w 3195788"/>
                <a:gd name="connsiteY196" fmla="*/ 542606 h 1160647"/>
                <a:gd name="connsiteX197" fmla="*/ 1155214 w 3195788"/>
                <a:gd name="connsiteY197" fmla="*/ 542606 h 1160647"/>
                <a:gd name="connsiteX198" fmla="*/ 1155214 w 3195788"/>
                <a:gd name="connsiteY198" fmla="*/ 543687 h 1160647"/>
                <a:gd name="connsiteX199" fmla="*/ 1155214 w 3195788"/>
                <a:gd name="connsiteY199" fmla="*/ 551254 h 1160647"/>
                <a:gd name="connsiteX200" fmla="*/ 1159268 w 3195788"/>
                <a:gd name="connsiteY200" fmla="*/ 581518 h 1160647"/>
                <a:gd name="connsiteX201" fmla="*/ 1160028 w 3195788"/>
                <a:gd name="connsiteY201" fmla="*/ 581518 h 1160647"/>
                <a:gd name="connsiteX202" fmla="*/ 1165348 w 3195788"/>
                <a:gd name="connsiteY202" fmla="*/ 581518 h 1160647"/>
                <a:gd name="connsiteX203" fmla="*/ 1165348 w 3195788"/>
                <a:gd name="connsiteY203" fmla="*/ 582329 h 1160647"/>
                <a:gd name="connsiteX204" fmla="*/ 1165348 w 3195788"/>
                <a:gd name="connsiteY204" fmla="*/ 588004 h 1160647"/>
                <a:gd name="connsiteX205" fmla="*/ 1166361 w 3195788"/>
                <a:gd name="connsiteY205" fmla="*/ 588004 h 1160647"/>
                <a:gd name="connsiteX206" fmla="*/ 1173454 w 3195788"/>
                <a:gd name="connsiteY206" fmla="*/ 588004 h 1160647"/>
                <a:gd name="connsiteX207" fmla="*/ 1173454 w 3195788"/>
                <a:gd name="connsiteY207" fmla="*/ 618269 h 1160647"/>
                <a:gd name="connsiteX208" fmla="*/ 1175481 w 3195788"/>
                <a:gd name="connsiteY208" fmla="*/ 618269 h 1160647"/>
                <a:gd name="connsiteX209" fmla="*/ 1189668 w 3195788"/>
                <a:gd name="connsiteY209" fmla="*/ 618269 h 1160647"/>
                <a:gd name="connsiteX210" fmla="*/ 1189668 w 3195788"/>
                <a:gd name="connsiteY210" fmla="*/ 642048 h 1160647"/>
                <a:gd name="connsiteX211" fmla="*/ 1191695 w 3195788"/>
                <a:gd name="connsiteY211" fmla="*/ 643669 h 1160647"/>
                <a:gd name="connsiteX212" fmla="*/ 1191695 w 3195788"/>
                <a:gd name="connsiteY212" fmla="*/ 655019 h 1160647"/>
                <a:gd name="connsiteX213" fmla="*/ 1192455 w 3195788"/>
                <a:gd name="connsiteY213" fmla="*/ 655019 h 1160647"/>
                <a:gd name="connsiteX214" fmla="*/ 1197775 w 3195788"/>
                <a:gd name="connsiteY214" fmla="*/ 655019 h 1160647"/>
                <a:gd name="connsiteX215" fmla="*/ 1197775 w 3195788"/>
                <a:gd name="connsiteY215" fmla="*/ 678798 h 1160647"/>
                <a:gd name="connsiteX216" fmla="*/ 1199041 w 3195788"/>
                <a:gd name="connsiteY216" fmla="*/ 678798 h 1160647"/>
                <a:gd name="connsiteX217" fmla="*/ 1207908 w 3195788"/>
                <a:gd name="connsiteY217" fmla="*/ 678798 h 1160647"/>
                <a:gd name="connsiteX218" fmla="*/ 1209935 w 3195788"/>
                <a:gd name="connsiteY218" fmla="*/ 682852 h 1160647"/>
                <a:gd name="connsiteX219" fmla="*/ 1209935 w 3195788"/>
                <a:gd name="connsiteY219" fmla="*/ 696093 h 1160647"/>
                <a:gd name="connsiteX220" fmla="*/ 1211455 w 3195788"/>
                <a:gd name="connsiteY220" fmla="*/ 694201 h 1160647"/>
                <a:gd name="connsiteX221" fmla="*/ 1222095 w 3195788"/>
                <a:gd name="connsiteY221" fmla="*/ 680960 h 1160647"/>
                <a:gd name="connsiteX222" fmla="*/ 1250469 w 3195788"/>
                <a:gd name="connsiteY222" fmla="*/ 680960 h 1160647"/>
                <a:gd name="connsiteX223" fmla="*/ 1250469 w 3195788"/>
                <a:gd name="connsiteY223" fmla="*/ 767431 h 1160647"/>
                <a:gd name="connsiteX224" fmla="*/ 1251229 w 3195788"/>
                <a:gd name="connsiteY224" fmla="*/ 767431 h 1160647"/>
                <a:gd name="connsiteX225" fmla="*/ 1256549 w 3195788"/>
                <a:gd name="connsiteY225" fmla="*/ 767431 h 1160647"/>
                <a:gd name="connsiteX226" fmla="*/ 1257309 w 3195788"/>
                <a:gd name="connsiteY226" fmla="*/ 766080 h 1160647"/>
                <a:gd name="connsiteX227" fmla="*/ 1262629 w 3195788"/>
                <a:gd name="connsiteY227" fmla="*/ 756622 h 1160647"/>
                <a:gd name="connsiteX228" fmla="*/ 1262629 w 3195788"/>
                <a:gd name="connsiteY228" fmla="*/ 758514 h 1160647"/>
                <a:gd name="connsiteX229" fmla="*/ 1262629 w 3195788"/>
                <a:gd name="connsiteY229" fmla="*/ 771755 h 1160647"/>
                <a:gd name="connsiteX230" fmla="*/ 1266682 w 3195788"/>
                <a:gd name="connsiteY230" fmla="*/ 726358 h 1160647"/>
                <a:gd name="connsiteX231" fmla="*/ 1267442 w 3195788"/>
                <a:gd name="connsiteY231" fmla="*/ 726358 h 1160647"/>
                <a:gd name="connsiteX232" fmla="*/ 1272762 w 3195788"/>
                <a:gd name="connsiteY232" fmla="*/ 726358 h 1160647"/>
                <a:gd name="connsiteX233" fmla="*/ 1272762 w 3195788"/>
                <a:gd name="connsiteY233" fmla="*/ 661504 h 1160647"/>
                <a:gd name="connsiteX234" fmla="*/ 1273776 w 3195788"/>
                <a:gd name="connsiteY234" fmla="*/ 661504 h 1160647"/>
                <a:gd name="connsiteX235" fmla="*/ 1280869 w 3195788"/>
                <a:gd name="connsiteY235" fmla="*/ 661504 h 1160647"/>
                <a:gd name="connsiteX236" fmla="*/ 1293029 w 3195788"/>
                <a:gd name="connsiteY236" fmla="*/ 618269 h 1160647"/>
                <a:gd name="connsiteX237" fmla="*/ 1294296 w 3195788"/>
                <a:gd name="connsiteY237" fmla="*/ 618269 h 1160647"/>
                <a:gd name="connsiteX238" fmla="*/ 1303163 w 3195788"/>
                <a:gd name="connsiteY238" fmla="*/ 618269 h 1160647"/>
                <a:gd name="connsiteX239" fmla="*/ 1313296 w 3195788"/>
                <a:gd name="connsiteY239" fmla="*/ 661504 h 1160647"/>
                <a:gd name="connsiteX240" fmla="*/ 1314309 w 3195788"/>
                <a:gd name="connsiteY240" fmla="*/ 661504 h 1160647"/>
                <a:gd name="connsiteX241" fmla="*/ 1321403 w 3195788"/>
                <a:gd name="connsiteY241" fmla="*/ 661504 h 1160647"/>
                <a:gd name="connsiteX242" fmla="*/ 1321403 w 3195788"/>
                <a:gd name="connsiteY242" fmla="*/ 700416 h 1160647"/>
                <a:gd name="connsiteX243" fmla="*/ 1323176 w 3195788"/>
                <a:gd name="connsiteY243" fmla="*/ 700416 h 1160647"/>
                <a:gd name="connsiteX244" fmla="*/ 1335590 w 3195788"/>
                <a:gd name="connsiteY244" fmla="*/ 700416 h 1160647"/>
                <a:gd name="connsiteX245" fmla="*/ 1335590 w 3195788"/>
                <a:gd name="connsiteY245" fmla="*/ 702578 h 1160647"/>
                <a:gd name="connsiteX246" fmla="*/ 1335590 w 3195788"/>
                <a:gd name="connsiteY246" fmla="*/ 717710 h 1160647"/>
                <a:gd name="connsiteX247" fmla="*/ 1339643 w 3195788"/>
                <a:gd name="connsiteY247" fmla="*/ 715549 h 1160647"/>
                <a:gd name="connsiteX248" fmla="*/ 1339643 w 3195788"/>
                <a:gd name="connsiteY248" fmla="*/ 700416 h 1160647"/>
                <a:gd name="connsiteX249" fmla="*/ 1341163 w 3195788"/>
                <a:gd name="connsiteY249" fmla="*/ 700416 h 1160647"/>
                <a:gd name="connsiteX250" fmla="*/ 1351803 w 3195788"/>
                <a:gd name="connsiteY250" fmla="*/ 700416 h 1160647"/>
                <a:gd name="connsiteX251" fmla="*/ 1351803 w 3195788"/>
                <a:gd name="connsiteY251" fmla="*/ 702037 h 1160647"/>
                <a:gd name="connsiteX252" fmla="*/ 1351803 w 3195788"/>
                <a:gd name="connsiteY252" fmla="*/ 713387 h 1160647"/>
                <a:gd name="connsiteX253" fmla="*/ 1382204 w 3195788"/>
                <a:gd name="connsiteY253" fmla="*/ 713387 h 1160647"/>
                <a:gd name="connsiteX254" fmla="*/ 1382204 w 3195788"/>
                <a:gd name="connsiteY254" fmla="*/ 676637 h 1160647"/>
                <a:gd name="connsiteX255" fmla="*/ 1383470 w 3195788"/>
                <a:gd name="connsiteY255" fmla="*/ 676637 h 1160647"/>
                <a:gd name="connsiteX256" fmla="*/ 1392337 w 3195788"/>
                <a:gd name="connsiteY256" fmla="*/ 676637 h 1160647"/>
                <a:gd name="connsiteX257" fmla="*/ 1392337 w 3195788"/>
                <a:gd name="connsiteY257" fmla="*/ 698254 h 1160647"/>
                <a:gd name="connsiteX258" fmla="*/ 1394364 w 3195788"/>
                <a:gd name="connsiteY258" fmla="*/ 665828 h 1160647"/>
                <a:gd name="connsiteX259" fmla="*/ 1416657 w 3195788"/>
                <a:gd name="connsiteY259" fmla="*/ 665828 h 1160647"/>
                <a:gd name="connsiteX260" fmla="*/ 1416657 w 3195788"/>
                <a:gd name="connsiteY260" fmla="*/ 664206 h 1160647"/>
                <a:gd name="connsiteX261" fmla="*/ 1416657 w 3195788"/>
                <a:gd name="connsiteY261" fmla="*/ 652857 h 1160647"/>
                <a:gd name="connsiteX262" fmla="*/ 1417417 w 3195788"/>
                <a:gd name="connsiteY262" fmla="*/ 652857 h 1160647"/>
                <a:gd name="connsiteX263" fmla="*/ 1422737 w 3195788"/>
                <a:gd name="connsiteY263" fmla="*/ 652857 h 1160647"/>
                <a:gd name="connsiteX264" fmla="*/ 1422737 w 3195788"/>
                <a:gd name="connsiteY264" fmla="*/ 650966 h 1160647"/>
                <a:gd name="connsiteX265" fmla="*/ 1422737 w 3195788"/>
                <a:gd name="connsiteY265" fmla="*/ 637725 h 1160647"/>
                <a:gd name="connsiteX266" fmla="*/ 1426791 w 3195788"/>
                <a:gd name="connsiteY266" fmla="*/ 644210 h 1160647"/>
                <a:gd name="connsiteX267" fmla="*/ 1429071 w 3195788"/>
                <a:gd name="connsiteY267" fmla="*/ 644210 h 1160647"/>
                <a:gd name="connsiteX268" fmla="*/ 1445031 w 3195788"/>
                <a:gd name="connsiteY268" fmla="*/ 644210 h 1160647"/>
                <a:gd name="connsiteX269" fmla="*/ 1445031 w 3195788"/>
                <a:gd name="connsiteY269" fmla="*/ 643399 h 1160647"/>
                <a:gd name="connsiteX270" fmla="*/ 1445031 w 3195788"/>
                <a:gd name="connsiteY270" fmla="*/ 637725 h 1160647"/>
                <a:gd name="connsiteX271" fmla="*/ 1445791 w 3195788"/>
                <a:gd name="connsiteY271" fmla="*/ 637725 h 1160647"/>
                <a:gd name="connsiteX272" fmla="*/ 1451111 w 3195788"/>
                <a:gd name="connsiteY272" fmla="*/ 637725 h 1160647"/>
                <a:gd name="connsiteX273" fmla="*/ 1451111 w 3195788"/>
                <a:gd name="connsiteY273" fmla="*/ 639076 h 1160647"/>
                <a:gd name="connsiteX274" fmla="*/ 1451111 w 3195788"/>
                <a:gd name="connsiteY274" fmla="*/ 648534 h 1160647"/>
                <a:gd name="connsiteX275" fmla="*/ 1489618 w 3195788"/>
                <a:gd name="connsiteY275" fmla="*/ 648534 h 1160647"/>
                <a:gd name="connsiteX276" fmla="*/ 1489618 w 3195788"/>
                <a:gd name="connsiteY276" fmla="*/ 786887 h 1160647"/>
                <a:gd name="connsiteX277" fmla="*/ 1491138 w 3195788"/>
                <a:gd name="connsiteY277" fmla="*/ 786887 h 1160647"/>
                <a:gd name="connsiteX278" fmla="*/ 1501778 w 3195788"/>
                <a:gd name="connsiteY278" fmla="*/ 786887 h 1160647"/>
                <a:gd name="connsiteX279" fmla="*/ 1501778 w 3195788"/>
                <a:gd name="connsiteY279" fmla="*/ 773917 h 1160647"/>
                <a:gd name="connsiteX280" fmla="*/ 1505832 w 3195788"/>
                <a:gd name="connsiteY280" fmla="*/ 773917 h 1160647"/>
                <a:gd name="connsiteX281" fmla="*/ 1505832 w 3195788"/>
                <a:gd name="connsiteY281" fmla="*/ 786887 h 1160647"/>
                <a:gd name="connsiteX282" fmla="*/ 1536232 w 3195788"/>
                <a:gd name="connsiteY282" fmla="*/ 786887 h 1160647"/>
                <a:gd name="connsiteX283" fmla="*/ 1536232 w 3195788"/>
                <a:gd name="connsiteY283" fmla="*/ 756622 h 1160647"/>
                <a:gd name="connsiteX284" fmla="*/ 1548392 w 3195788"/>
                <a:gd name="connsiteY284" fmla="*/ 756622 h 1160647"/>
                <a:gd name="connsiteX285" fmla="*/ 1560552 w 3195788"/>
                <a:gd name="connsiteY285" fmla="*/ 754461 h 1160647"/>
                <a:gd name="connsiteX286" fmla="*/ 1564606 w 3195788"/>
                <a:gd name="connsiteY286" fmla="*/ 756622 h 1160647"/>
                <a:gd name="connsiteX287" fmla="*/ 1574739 w 3195788"/>
                <a:gd name="connsiteY287" fmla="*/ 756622 h 1160647"/>
                <a:gd name="connsiteX288" fmla="*/ 1574739 w 3195788"/>
                <a:gd name="connsiteY288" fmla="*/ 786887 h 1160647"/>
                <a:gd name="connsiteX289" fmla="*/ 1582846 w 3195788"/>
                <a:gd name="connsiteY289" fmla="*/ 786887 h 1160647"/>
                <a:gd name="connsiteX290" fmla="*/ 1582846 w 3195788"/>
                <a:gd name="connsiteY290" fmla="*/ 804182 h 1160647"/>
                <a:gd name="connsiteX291" fmla="*/ 1592182 w 3195788"/>
                <a:gd name="connsiteY291" fmla="*/ 805087 h 1160647"/>
                <a:gd name="connsiteX292" fmla="*/ 1605140 w 3195788"/>
                <a:gd name="connsiteY292" fmla="*/ 805087 h 1160647"/>
                <a:gd name="connsiteX293" fmla="*/ 1605140 w 3195788"/>
                <a:gd name="connsiteY293" fmla="*/ 789049 h 1160647"/>
                <a:gd name="connsiteX294" fmla="*/ 1673096 w 3195788"/>
                <a:gd name="connsiteY294" fmla="*/ 789049 h 1160647"/>
                <a:gd name="connsiteX295" fmla="*/ 1673096 w 3195788"/>
                <a:gd name="connsiteY295" fmla="*/ 703796 h 1160647"/>
                <a:gd name="connsiteX296" fmla="*/ 1745104 w 3195788"/>
                <a:gd name="connsiteY296" fmla="*/ 703796 h 1160647"/>
                <a:gd name="connsiteX297" fmla="*/ 1745104 w 3195788"/>
                <a:gd name="connsiteY297" fmla="*/ 782564 h 1160647"/>
                <a:gd name="connsiteX298" fmla="*/ 1747008 w 3195788"/>
                <a:gd name="connsiteY298" fmla="*/ 782564 h 1160647"/>
                <a:gd name="connsiteX299" fmla="*/ 1748250 w 3195788"/>
                <a:gd name="connsiteY299" fmla="*/ 805087 h 1160647"/>
                <a:gd name="connsiteX300" fmla="*/ 1757926 w 3195788"/>
                <a:gd name="connsiteY300" fmla="*/ 805087 h 1160647"/>
                <a:gd name="connsiteX301" fmla="*/ 1759168 w 3195788"/>
                <a:gd name="connsiteY301" fmla="*/ 782564 h 1160647"/>
                <a:gd name="connsiteX302" fmla="*/ 1765248 w 3195788"/>
                <a:gd name="connsiteY302" fmla="*/ 782564 h 1160647"/>
                <a:gd name="connsiteX303" fmla="*/ 1766490 w 3195788"/>
                <a:gd name="connsiteY303" fmla="*/ 805087 h 1160647"/>
                <a:gd name="connsiteX304" fmla="*/ 1817112 w 3195788"/>
                <a:gd name="connsiteY304" fmla="*/ 805087 h 1160647"/>
                <a:gd name="connsiteX305" fmla="*/ 1817112 w 3195788"/>
                <a:gd name="connsiteY305" fmla="*/ 642059 h 1160647"/>
                <a:gd name="connsiteX306" fmla="*/ 2014439 w 3195788"/>
                <a:gd name="connsiteY306" fmla="*/ 642059 h 1160647"/>
                <a:gd name="connsiteX307" fmla="*/ 2014439 w 3195788"/>
                <a:gd name="connsiteY307" fmla="*/ 805087 h 1160647"/>
                <a:gd name="connsiteX308" fmla="*/ 2033136 w 3195788"/>
                <a:gd name="connsiteY308" fmla="*/ 805087 h 1160647"/>
                <a:gd name="connsiteX309" fmla="*/ 2033136 w 3195788"/>
                <a:gd name="connsiteY309" fmla="*/ 722394 h 1160647"/>
                <a:gd name="connsiteX310" fmla="*/ 2128256 w 3195788"/>
                <a:gd name="connsiteY310" fmla="*/ 722394 h 1160647"/>
                <a:gd name="connsiteX311" fmla="*/ 2140186 w 3195788"/>
                <a:gd name="connsiteY311" fmla="*/ 404253 h 1160647"/>
                <a:gd name="connsiteX312" fmla="*/ 2128026 w 3195788"/>
                <a:gd name="connsiteY312" fmla="*/ 382635 h 1160647"/>
                <a:gd name="connsiteX313" fmla="*/ 2121946 w 3195788"/>
                <a:gd name="connsiteY313" fmla="*/ 378311 h 1160647"/>
                <a:gd name="connsiteX314" fmla="*/ 2130053 w 3195788"/>
                <a:gd name="connsiteY314" fmla="*/ 354532 h 1160647"/>
                <a:gd name="connsiteX315" fmla="*/ 2130053 w 3195788"/>
                <a:gd name="connsiteY315" fmla="*/ 337238 h 1160647"/>
                <a:gd name="connsiteX316" fmla="*/ 2144240 w 3195788"/>
                <a:gd name="connsiteY316" fmla="*/ 337238 h 1160647"/>
                <a:gd name="connsiteX317" fmla="*/ 2144240 w 3195788"/>
                <a:gd name="connsiteY317" fmla="*/ 315620 h 1160647"/>
                <a:gd name="connsiteX318" fmla="*/ 2146266 w 3195788"/>
                <a:gd name="connsiteY318" fmla="*/ 311296 h 1160647"/>
                <a:gd name="connsiteX319" fmla="*/ 2146266 w 3195788"/>
                <a:gd name="connsiteY319" fmla="*/ 233472 h 1160647"/>
                <a:gd name="connsiteX320" fmla="*/ 2144240 w 3195788"/>
                <a:gd name="connsiteY320" fmla="*/ 226987 h 1160647"/>
                <a:gd name="connsiteX321" fmla="*/ 2150320 w 3195788"/>
                <a:gd name="connsiteY321" fmla="*/ 220501 h 1160647"/>
                <a:gd name="connsiteX322" fmla="*/ 2150320 w 3195788"/>
                <a:gd name="connsiteY322" fmla="*/ 162133 h 1160647"/>
                <a:gd name="connsiteX323" fmla="*/ 2152346 w 3195788"/>
                <a:gd name="connsiteY323" fmla="*/ 157810 h 1160647"/>
                <a:gd name="connsiteX324" fmla="*/ 2152346 w 3195788"/>
                <a:gd name="connsiteY324" fmla="*/ 101604 h 1160647"/>
                <a:gd name="connsiteX325" fmla="*/ 2154373 w 3195788"/>
                <a:gd name="connsiteY325" fmla="*/ 82148 h 1160647"/>
                <a:gd name="connsiteX326" fmla="*/ 2158427 w 3195788"/>
                <a:gd name="connsiteY326" fmla="*/ 99442 h 1160647"/>
                <a:gd name="connsiteX327" fmla="*/ 2160453 w 3195788"/>
                <a:gd name="connsiteY327" fmla="*/ 157810 h 1160647"/>
                <a:gd name="connsiteX328" fmla="*/ 2162480 w 3195788"/>
                <a:gd name="connsiteY328" fmla="*/ 220501 h 1160647"/>
                <a:gd name="connsiteX329" fmla="*/ 2168560 w 3195788"/>
                <a:gd name="connsiteY329" fmla="*/ 226987 h 1160647"/>
                <a:gd name="connsiteX330" fmla="*/ 2166533 w 3195788"/>
                <a:gd name="connsiteY330" fmla="*/ 233472 h 1160647"/>
                <a:gd name="connsiteX331" fmla="*/ 2166533 w 3195788"/>
                <a:gd name="connsiteY331" fmla="*/ 311296 h 1160647"/>
                <a:gd name="connsiteX332" fmla="*/ 2168560 w 3195788"/>
                <a:gd name="connsiteY332" fmla="*/ 315620 h 1160647"/>
                <a:gd name="connsiteX333" fmla="*/ 2168560 w 3195788"/>
                <a:gd name="connsiteY333" fmla="*/ 337238 h 1160647"/>
                <a:gd name="connsiteX334" fmla="*/ 2182747 w 3195788"/>
                <a:gd name="connsiteY334" fmla="*/ 337238 h 1160647"/>
                <a:gd name="connsiteX335" fmla="*/ 2182747 w 3195788"/>
                <a:gd name="connsiteY335" fmla="*/ 354532 h 1160647"/>
                <a:gd name="connsiteX336" fmla="*/ 2190854 w 3195788"/>
                <a:gd name="connsiteY336" fmla="*/ 378311 h 1160647"/>
                <a:gd name="connsiteX337" fmla="*/ 2184774 w 3195788"/>
                <a:gd name="connsiteY337" fmla="*/ 382635 h 1160647"/>
                <a:gd name="connsiteX338" fmla="*/ 2172613 w 3195788"/>
                <a:gd name="connsiteY338" fmla="*/ 404253 h 1160647"/>
                <a:gd name="connsiteX339" fmla="*/ 2180720 w 3195788"/>
                <a:gd name="connsiteY339" fmla="*/ 657181 h 1160647"/>
                <a:gd name="connsiteX340" fmla="*/ 2245574 w 3195788"/>
                <a:gd name="connsiteY340" fmla="*/ 657181 h 1160647"/>
                <a:gd name="connsiteX341" fmla="*/ 2245574 w 3195788"/>
                <a:gd name="connsiteY341" fmla="*/ 732843 h 1160647"/>
                <a:gd name="connsiteX342" fmla="*/ 2253681 w 3195788"/>
                <a:gd name="connsiteY342" fmla="*/ 732843 h 1160647"/>
                <a:gd name="connsiteX343" fmla="*/ 2255708 w 3195788"/>
                <a:gd name="connsiteY343" fmla="*/ 726358 h 1160647"/>
                <a:gd name="connsiteX344" fmla="*/ 2261788 w 3195788"/>
                <a:gd name="connsiteY344" fmla="*/ 726358 h 1160647"/>
                <a:gd name="connsiteX345" fmla="*/ 2263815 w 3195788"/>
                <a:gd name="connsiteY345" fmla="*/ 735005 h 1160647"/>
                <a:gd name="connsiteX346" fmla="*/ 2275975 w 3195788"/>
                <a:gd name="connsiteY346" fmla="*/ 735005 h 1160647"/>
                <a:gd name="connsiteX347" fmla="*/ 2275975 w 3195788"/>
                <a:gd name="connsiteY347" fmla="*/ 728519 h 1160647"/>
                <a:gd name="connsiteX348" fmla="*/ 2298268 w 3195788"/>
                <a:gd name="connsiteY348" fmla="*/ 728519 h 1160647"/>
                <a:gd name="connsiteX349" fmla="*/ 2298268 w 3195788"/>
                <a:gd name="connsiteY349" fmla="*/ 735005 h 1160647"/>
                <a:gd name="connsiteX350" fmla="*/ 2318535 w 3195788"/>
                <a:gd name="connsiteY350" fmla="*/ 735005 h 1160647"/>
                <a:gd name="connsiteX351" fmla="*/ 2318535 w 3195788"/>
                <a:gd name="connsiteY351" fmla="*/ 780402 h 1160647"/>
                <a:gd name="connsiteX352" fmla="*/ 2332722 w 3195788"/>
                <a:gd name="connsiteY352" fmla="*/ 780402 h 1160647"/>
                <a:gd name="connsiteX353" fmla="*/ 2332722 w 3195788"/>
                <a:gd name="connsiteY353" fmla="*/ 767431 h 1160647"/>
                <a:gd name="connsiteX354" fmla="*/ 2348936 w 3195788"/>
                <a:gd name="connsiteY354" fmla="*/ 767431 h 1160647"/>
                <a:gd name="connsiteX355" fmla="*/ 2348936 w 3195788"/>
                <a:gd name="connsiteY355" fmla="*/ 588004 h 1160647"/>
                <a:gd name="connsiteX356" fmla="*/ 2355016 w 3195788"/>
                <a:gd name="connsiteY356" fmla="*/ 581518 h 1160647"/>
                <a:gd name="connsiteX357" fmla="*/ 2427977 w 3195788"/>
                <a:gd name="connsiteY357" fmla="*/ 581518 h 1160647"/>
                <a:gd name="connsiteX358" fmla="*/ 2427977 w 3195788"/>
                <a:gd name="connsiteY358" fmla="*/ 590166 h 1160647"/>
                <a:gd name="connsiteX359" fmla="*/ 2438110 w 3195788"/>
                <a:gd name="connsiteY359" fmla="*/ 590166 h 1160647"/>
                <a:gd name="connsiteX360" fmla="*/ 2438110 w 3195788"/>
                <a:gd name="connsiteY360" fmla="*/ 704740 h 1160647"/>
                <a:gd name="connsiteX361" fmla="*/ 2460404 w 3195788"/>
                <a:gd name="connsiteY361" fmla="*/ 704740 h 1160647"/>
                <a:gd name="connsiteX362" fmla="*/ 2460404 w 3195788"/>
                <a:gd name="connsiteY362" fmla="*/ 637725 h 1160647"/>
                <a:gd name="connsiteX363" fmla="*/ 2486751 w 3195788"/>
                <a:gd name="connsiteY363" fmla="*/ 637725 h 1160647"/>
                <a:gd name="connsiteX364" fmla="*/ 2490804 w 3195788"/>
                <a:gd name="connsiteY364" fmla="*/ 633401 h 1160647"/>
                <a:gd name="connsiteX365" fmla="*/ 2498911 w 3195788"/>
                <a:gd name="connsiteY365" fmla="*/ 633401 h 1160647"/>
                <a:gd name="connsiteX366" fmla="*/ 2502964 w 3195788"/>
                <a:gd name="connsiteY366" fmla="*/ 637725 h 1160647"/>
                <a:gd name="connsiteX367" fmla="*/ 2525258 w 3195788"/>
                <a:gd name="connsiteY367" fmla="*/ 637725 h 1160647"/>
                <a:gd name="connsiteX368" fmla="*/ 2525258 w 3195788"/>
                <a:gd name="connsiteY368" fmla="*/ 520989 h 1160647"/>
                <a:gd name="connsiteX369" fmla="*/ 2582005 w 3195788"/>
                <a:gd name="connsiteY369" fmla="*/ 510180 h 1160647"/>
                <a:gd name="connsiteX370" fmla="*/ 2582005 w 3195788"/>
                <a:gd name="connsiteY370" fmla="*/ 511261 h 1160647"/>
                <a:gd name="connsiteX371" fmla="*/ 2582005 w 3195788"/>
                <a:gd name="connsiteY371" fmla="*/ 518827 h 1160647"/>
                <a:gd name="connsiteX372" fmla="*/ 2608352 w 3195788"/>
                <a:gd name="connsiteY372" fmla="*/ 518827 h 1160647"/>
                <a:gd name="connsiteX373" fmla="*/ 2608352 w 3195788"/>
                <a:gd name="connsiteY373" fmla="*/ 773917 h 1160647"/>
                <a:gd name="connsiteX374" fmla="*/ 2630646 w 3195788"/>
                <a:gd name="connsiteY374" fmla="*/ 773917 h 1160647"/>
                <a:gd name="connsiteX375" fmla="*/ 2630646 w 3195788"/>
                <a:gd name="connsiteY375" fmla="*/ 769593 h 1160647"/>
                <a:gd name="connsiteX376" fmla="*/ 2642806 w 3195788"/>
                <a:gd name="connsiteY376" fmla="*/ 769593 h 1160647"/>
                <a:gd name="connsiteX377" fmla="*/ 2642806 w 3195788"/>
                <a:gd name="connsiteY377" fmla="*/ 773917 h 1160647"/>
                <a:gd name="connsiteX378" fmla="*/ 2667126 w 3195788"/>
                <a:gd name="connsiteY378" fmla="*/ 773917 h 1160647"/>
                <a:gd name="connsiteX379" fmla="*/ 2667126 w 3195788"/>
                <a:gd name="connsiteY379" fmla="*/ 760946 h 1160647"/>
                <a:gd name="connsiteX380" fmla="*/ 2695500 w 3195788"/>
                <a:gd name="connsiteY380" fmla="*/ 760946 h 1160647"/>
                <a:gd name="connsiteX381" fmla="*/ 2707660 w 3195788"/>
                <a:gd name="connsiteY381" fmla="*/ 756622 h 1160647"/>
                <a:gd name="connsiteX382" fmla="*/ 2727927 w 3195788"/>
                <a:gd name="connsiteY382" fmla="*/ 760946 h 1160647"/>
                <a:gd name="connsiteX383" fmla="*/ 2727927 w 3195788"/>
                <a:gd name="connsiteY383" fmla="*/ 743652 h 1160647"/>
                <a:gd name="connsiteX384" fmla="*/ 2736034 w 3195788"/>
                <a:gd name="connsiteY384" fmla="*/ 743652 h 1160647"/>
                <a:gd name="connsiteX385" fmla="*/ 2736034 w 3195788"/>
                <a:gd name="connsiteY385" fmla="*/ 730681 h 1160647"/>
                <a:gd name="connsiteX386" fmla="*/ 2792781 w 3195788"/>
                <a:gd name="connsiteY386" fmla="*/ 730681 h 1160647"/>
                <a:gd name="connsiteX387" fmla="*/ 2792781 w 3195788"/>
                <a:gd name="connsiteY387" fmla="*/ 700416 h 1160647"/>
                <a:gd name="connsiteX388" fmla="*/ 2811021 w 3195788"/>
                <a:gd name="connsiteY388" fmla="*/ 700416 h 1160647"/>
                <a:gd name="connsiteX389" fmla="*/ 2811021 w 3195788"/>
                <a:gd name="connsiteY389" fmla="*/ 693931 h 1160647"/>
                <a:gd name="connsiteX390" fmla="*/ 2823181 w 3195788"/>
                <a:gd name="connsiteY390" fmla="*/ 693931 h 1160647"/>
                <a:gd name="connsiteX391" fmla="*/ 2823181 w 3195788"/>
                <a:gd name="connsiteY391" fmla="*/ 700416 h 1160647"/>
                <a:gd name="connsiteX392" fmla="*/ 2839395 w 3195788"/>
                <a:gd name="connsiteY392" fmla="*/ 700416 h 1160647"/>
                <a:gd name="connsiteX393" fmla="*/ 2839395 w 3195788"/>
                <a:gd name="connsiteY393" fmla="*/ 750137 h 1160647"/>
                <a:gd name="connsiteX394" fmla="*/ 2871822 w 3195788"/>
                <a:gd name="connsiteY394" fmla="*/ 750137 h 1160647"/>
                <a:gd name="connsiteX395" fmla="*/ 2871822 w 3195788"/>
                <a:gd name="connsiteY395" fmla="*/ 724196 h 1160647"/>
                <a:gd name="connsiteX396" fmla="*/ 2910329 w 3195788"/>
                <a:gd name="connsiteY396" fmla="*/ 724196 h 1160647"/>
                <a:gd name="connsiteX397" fmla="*/ 2910329 w 3195788"/>
                <a:gd name="connsiteY397" fmla="*/ 693931 h 1160647"/>
                <a:gd name="connsiteX398" fmla="*/ 2958970 w 3195788"/>
                <a:gd name="connsiteY398" fmla="*/ 693931 h 1160647"/>
                <a:gd name="connsiteX399" fmla="*/ 2958970 w 3195788"/>
                <a:gd name="connsiteY399" fmla="*/ 805087 h 1160647"/>
                <a:gd name="connsiteX400" fmla="*/ 2958970 w 3195788"/>
                <a:gd name="connsiteY400" fmla="*/ 818866 h 1160647"/>
                <a:gd name="connsiteX401" fmla="*/ 2968113 w 3195788"/>
                <a:gd name="connsiteY401" fmla="*/ 818866 h 1160647"/>
                <a:gd name="connsiteX402" fmla="*/ 2968113 w 3195788"/>
                <a:gd name="connsiteY402" fmla="*/ 762555 h 1160647"/>
                <a:gd name="connsiteX403" fmla="*/ 2971450 w 3195788"/>
                <a:gd name="connsiteY403" fmla="*/ 756622 h 1160647"/>
                <a:gd name="connsiteX404" fmla="*/ 2971450 w 3195788"/>
                <a:gd name="connsiteY404" fmla="*/ 758514 h 1160647"/>
                <a:gd name="connsiteX405" fmla="*/ 2971450 w 3195788"/>
                <a:gd name="connsiteY405" fmla="*/ 771755 h 1160647"/>
                <a:gd name="connsiteX406" fmla="*/ 2975503 w 3195788"/>
                <a:gd name="connsiteY406" fmla="*/ 726358 h 1160647"/>
                <a:gd name="connsiteX407" fmla="*/ 2976263 w 3195788"/>
                <a:gd name="connsiteY407" fmla="*/ 726358 h 1160647"/>
                <a:gd name="connsiteX408" fmla="*/ 2981583 w 3195788"/>
                <a:gd name="connsiteY408" fmla="*/ 726358 h 1160647"/>
                <a:gd name="connsiteX409" fmla="*/ 2981583 w 3195788"/>
                <a:gd name="connsiteY409" fmla="*/ 661504 h 1160647"/>
                <a:gd name="connsiteX410" fmla="*/ 2982597 w 3195788"/>
                <a:gd name="connsiteY410" fmla="*/ 661504 h 1160647"/>
                <a:gd name="connsiteX411" fmla="*/ 2989690 w 3195788"/>
                <a:gd name="connsiteY411" fmla="*/ 661504 h 1160647"/>
                <a:gd name="connsiteX412" fmla="*/ 3001850 w 3195788"/>
                <a:gd name="connsiteY412" fmla="*/ 618269 h 1160647"/>
                <a:gd name="connsiteX413" fmla="*/ 3003117 w 3195788"/>
                <a:gd name="connsiteY413" fmla="*/ 618269 h 1160647"/>
                <a:gd name="connsiteX414" fmla="*/ 3011984 w 3195788"/>
                <a:gd name="connsiteY414" fmla="*/ 618269 h 1160647"/>
                <a:gd name="connsiteX415" fmla="*/ 3022117 w 3195788"/>
                <a:gd name="connsiteY415" fmla="*/ 661504 h 1160647"/>
                <a:gd name="connsiteX416" fmla="*/ 3023130 w 3195788"/>
                <a:gd name="connsiteY416" fmla="*/ 661504 h 1160647"/>
                <a:gd name="connsiteX417" fmla="*/ 3030224 w 3195788"/>
                <a:gd name="connsiteY417" fmla="*/ 661504 h 1160647"/>
                <a:gd name="connsiteX418" fmla="*/ 3030224 w 3195788"/>
                <a:gd name="connsiteY418" fmla="*/ 700416 h 1160647"/>
                <a:gd name="connsiteX419" fmla="*/ 3031997 w 3195788"/>
                <a:gd name="connsiteY419" fmla="*/ 700416 h 1160647"/>
                <a:gd name="connsiteX420" fmla="*/ 3044411 w 3195788"/>
                <a:gd name="connsiteY420" fmla="*/ 700416 h 1160647"/>
                <a:gd name="connsiteX421" fmla="*/ 3044411 w 3195788"/>
                <a:gd name="connsiteY421" fmla="*/ 702578 h 1160647"/>
                <a:gd name="connsiteX422" fmla="*/ 3044411 w 3195788"/>
                <a:gd name="connsiteY422" fmla="*/ 717710 h 1160647"/>
                <a:gd name="connsiteX423" fmla="*/ 3048464 w 3195788"/>
                <a:gd name="connsiteY423" fmla="*/ 715549 h 1160647"/>
                <a:gd name="connsiteX424" fmla="*/ 3048464 w 3195788"/>
                <a:gd name="connsiteY424" fmla="*/ 700416 h 1160647"/>
                <a:gd name="connsiteX425" fmla="*/ 3049984 w 3195788"/>
                <a:gd name="connsiteY425" fmla="*/ 700416 h 1160647"/>
                <a:gd name="connsiteX426" fmla="*/ 3060624 w 3195788"/>
                <a:gd name="connsiteY426" fmla="*/ 700416 h 1160647"/>
                <a:gd name="connsiteX427" fmla="*/ 3060624 w 3195788"/>
                <a:gd name="connsiteY427" fmla="*/ 702037 h 1160647"/>
                <a:gd name="connsiteX428" fmla="*/ 3060624 w 3195788"/>
                <a:gd name="connsiteY428" fmla="*/ 713387 h 1160647"/>
                <a:gd name="connsiteX429" fmla="*/ 3091025 w 3195788"/>
                <a:gd name="connsiteY429" fmla="*/ 713387 h 1160647"/>
                <a:gd name="connsiteX430" fmla="*/ 3091025 w 3195788"/>
                <a:gd name="connsiteY430" fmla="*/ 676637 h 1160647"/>
                <a:gd name="connsiteX431" fmla="*/ 3092291 w 3195788"/>
                <a:gd name="connsiteY431" fmla="*/ 676637 h 1160647"/>
                <a:gd name="connsiteX432" fmla="*/ 3101158 w 3195788"/>
                <a:gd name="connsiteY432" fmla="*/ 676637 h 1160647"/>
                <a:gd name="connsiteX433" fmla="*/ 3101158 w 3195788"/>
                <a:gd name="connsiteY433" fmla="*/ 698254 h 1160647"/>
                <a:gd name="connsiteX434" fmla="*/ 3103185 w 3195788"/>
                <a:gd name="connsiteY434" fmla="*/ 665828 h 1160647"/>
                <a:gd name="connsiteX435" fmla="*/ 3125478 w 3195788"/>
                <a:gd name="connsiteY435" fmla="*/ 665828 h 1160647"/>
                <a:gd name="connsiteX436" fmla="*/ 3125478 w 3195788"/>
                <a:gd name="connsiteY436" fmla="*/ 664206 h 1160647"/>
                <a:gd name="connsiteX437" fmla="*/ 3125478 w 3195788"/>
                <a:gd name="connsiteY437" fmla="*/ 652857 h 1160647"/>
                <a:gd name="connsiteX438" fmla="*/ 3126238 w 3195788"/>
                <a:gd name="connsiteY438" fmla="*/ 652857 h 1160647"/>
                <a:gd name="connsiteX439" fmla="*/ 3131558 w 3195788"/>
                <a:gd name="connsiteY439" fmla="*/ 652857 h 1160647"/>
                <a:gd name="connsiteX440" fmla="*/ 3131558 w 3195788"/>
                <a:gd name="connsiteY440" fmla="*/ 650966 h 1160647"/>
                <a:gd name="connsiteX441" fmla="*/ 3131558 w 3195788"/>
                <a:gd name="connsiteY441" fmla="*/ 637725 h 1160647"/>
                <a:gd name="connsiteX442" fmla="*/ 3135612 w 3195788"/>
                <a:gd name="connsiteY442" fmla="*/ 644210 h 1160647"/>
                <a:gd name="connsiteX443" fmla="*/ 3137892 w 3195788"/>
                <a:gd name="connsiteY443" fmla="*/ 644210 h 1160647"/>
                <a:gd name="connsiteX444" fmla="*/ 3153852 w 3195788"/>
                <a:gd name="connsiteY444" fmla="*/ 644210 h 1160647"/>
                <a:gd name="connsiteX445" fmla="*/ 3153852 w 3195788"/>
                <a:gd name="connsiteY445" fmla="*/ 643399 h 1160647"/>
                <a:gd name="connsiteX446" fmla="*/ 3153852 w 3195788"/>
                <a:gd name="connsiteY446" fmla="*/ 637725 h 1160647"/>
                <a:gd name="connsiteX447" fmla="*/ 3154612 w 3195788"/>
                <a:gd name="connsiteY447" fmla="*/ 637725 h 1160647"/>
                <a:gd name="connsiteX448" fmla="*/ 3159932 w 3195788"/>
                <a:gd name="connsiteY448" fmla="*/ 637725 h 1160647"/>
                <a:gd name="connsiteX449" fmla="*/ 3159932 w 3195788"/>
                <a:gd name="connsiteY449" fmla="*/ 639076 h 1160647"/>
                <a:gd name="connsiteX450" fmla="*/ 3159932 w 3195788"/>
                <a:gd name="connsiteY450" fmla="*/ 648534 h 1160647"/>
                <a:gd name="connsiteX451" fmla="*/ 3195788 w 3195788"/>
                <a:gd name="connsiteY451" fmla="*/ 648534 h 1160647"/>
                <a:gd name="connsiteX452" fmla="*/ 3195788 w 3195788"/>
                <a:gd name="connsiteY452" fmla="*/ 1159457 h 1160647"/>
                <a:gd name="connsiteX453" fmla="*/ 3031533 w 3195788"/>
                <a:gd name="connsiteY453" fmla="*/ 1159331 h 1160647"/>
                <a:gd name="connsiteX454" fmla="*/ 3031520 w 3195788"/>
                <a:gd name="connsiteY454" fmla="*/ 1160647 h 1160647"/>
                <a:gd name="connsiteX455" fmla="*/ 2054 w 3195788"/>
                <a:gd name="connsiteY455" fmla="*/ 1158314 h 1160647"/>
                <a:gd name="connsiteX456" fmla="*/ 0 w 3195788"/>
                <a:gd name="connsiteY456" fmla="*/ 724196 h 1160647"/>
                <a:gd name="connsiteX457" fmla="*/ 20267 w 3195788"/>
                <a:gd name="connsiteY457" fmla="*/ 724196 h 1160647"/>
                <a:gd name="connsiteX458" fmla="*/ 20774 w 3195788"/>
                <a:gd name="connsiteY458" fmla="*/ 723115 h 1160647"/>
                <a:gd name="connsiteX459" fmla="*/ 24320 w 3195788"/>
                <a:gd name="connsiteY459" fmla="*/ 715549 h 1160647"/>
                <a:gd name="connsiteX460" fmla="*/ 26094 w 3195788"/>
                <a:gd name="connsiteY460" fmla="*/ 715819 h 1160647"/>
                <a:gd name="connsiteX461" fmla="*/ 38507 w 3195788"/>
                <a:gd name="connsiteY461" fmla="*/ 717710 h 1160647"/>
                <a:gd name="connsiteX462" fmla="*/ 39014 w 3195788"/>
                <a:gd name="connsiteY462" fmla="*/ 719062 h 1160647"/>
                <a:gd name="connsiteX463" fmla="*/ 42560 w 3195788"/>
                <a:gd name="connsiteY463" fmla="*/ 728519 h 1160647"/>
                <a:gd name="connsiteX464" fmla="*/ 68907 w 3195788"/>
                <a:gd name="connsiteY464" fmla="*/ 730681 h 1160647"/>
                <a:gd name="connsiteX465" fmla="*/ 68907 w 3195788"/>
                <a:gd name="connsiteY465" fmla="*/ 607460 h 1160647"/>
                <a:gd name="connsiteX466" fmla="*/ 70934 w 3195788"/>
                <a:gd name="connsiteY466" fmla="*/ 607460 h 1160647"/>
                <a:gd name="connsiteX467" fmla="*/ 85121 w 3195788"/>
                <a:gd name="connsiteY467" fmla="*/ 607460 h 1160647"/>
                <a:gd name="connsiteX468" fmla="*/ 85121 w 3195788"/>
                <a:gd name="connsiteY468" fmla="*/ 471268 h 1160647"/>
                <a:gd name="connsiteX469" fmla="*/ 86894 w 3195788"/>
                <a:gd name="connsiteY469" fmla="*/ 471268 h 1160647"/>
                <a:gd name="connsiteX470" fmla="*/ 99308 w 3195788"/>
                <a:gd name="connsiteY470" fmla="*/ 471268 h 1160647"/>
                <a:gd name="connsiteX471" fmla="*/ 99308 w 3195788"/>
                <a:gd name="connsiteY471" fmla="*/ 356694 h 1160647"/>
                <a:gd name="connsiteX472" fmla="*/ 103361 w 3195788"/>
                <a:gd name="connsiteY472" fmla="*/ 328590 h 1160647"/>
                <a:gd name="connsiteX473" fmla="*/ 105388 w 3195788"/>
                <a:gd name="connsiteY473" fmla="*/ 328590 h 1160647"/>
                <a:gd name="connsiteX474" fmla="*/ 119575 w 3195788"/>
                <a:gd name="connsiteY474" fmla="*/ 328590 h 1160647"/>
                <a:gd name="connsiteX475" fmla="*/ 156055 w 3195788"/>
                <a:gd name="connsiteY475" fmla="*/ 246443 h 1160647"/>
                <a:gd name="connsiteX476" fmla="*/ 160109 w 3195788"/>
                <a:gd name="connsiteY476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</a:cxnLst>
              <a:rect l="l" t="t" r="r" b="b"/>
              <a:pathLst>
                <a:path w="3195788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2968113" y="818866"/>
                  </a:lnTo>
                  <a:lnTo>
                    <a:pt x="2968113" y="762555"/>
                  </a:lnTo>
                  <a:lnTo>
                    <a:pt x="2971450" y="756622"/>
                  </a:lnTo>
                  <a:lnTo>
                    <a:pt x="2971450" y="758514"/>
                  </a:lnTo>
                  <a:lnTo>
                    <a:pt x="2971450" y="771755"/>
                  </a:lnTo>
                  <a:cubicBezTo>
                    <a:pt x="2975503" y="771755"/>
                    <a:pt x="2975503" y="771755"/>
                    <a:pt x="2975503" y="726358"/>
                  </a:cubicBezTo>
                  <a:lnTo>
                    <a:pt x="2976263" y="726358"/>
                  </a:lnTo>
                  <a:lnTo>
                    <a:pt x="2981583" y="726358"/>
                  </a:lnTo>
                  <a:lnTo>
                    <a:pt x="2981583" y="661504"/>
                  </a:lnTo>
                  <a:lnTo>
                    <a:pt x="2982597" y="661504"/>
                  </a:lnTo>
                  <a:lnTo>
                    <a:pt x="2989690" y="661504"/>
                  </a:lnTo>
                  <a:cubicBezTo>
                    <a:pt x="2989696" y="661483"/>
                    <a:pt x="2989960" y="660543"/>
                    <a:pt x="3001850" y="618269"/>
                  </a:cubicBezTo>
                  <a:lnTo>
                    <a:pt x="3003117" y="618269"/>
                  </a:lnTo>
                  <a:lnTo>
                    <a:pt x="3011984" y="618269"/>
                  </a:lnTo>
                  <a:cubicBezTo>
                    <a:pt x="3011989" y="618292"/>
                    <a:pt x="3012215" y="619258"/>
                    <a:pt x="3022117" y="661504"/>
                  </a:cubicBezTo>
                  <a:lnTo>
                    <a:pt x="3023130" y="661504"/>
                  </a:lnTo>
                  <a:lnTo>
                    <a:pt x="3030224" y="661504"/>
                  </a:lnTo>
                  <a:lnTo>
                    <a:pt x="3030224" y="700416"/>
                  </a:lnTo>
                  <a:lnTo>
                    <a:pt x="3031997" y="700416"/>
                  </a:lnTo>
                  <a:lnTo>
                    <a:pt x="3044411" y="700416"/>
                  </a:lnTo>
                  <a:lnTo>
                    <a:pt x="3044411" y="702578"/>
                  </a:lnTo>
                  <a:lnTo>
                    <a:pt x="3044411" y="717710"/>
                  </a:lnTo>
                  <a:cubicBezTo>
                    <a:pt x="3048464" y="717710"/>
                    <a:pt x="3048464" y="717710"/>
                    <a:pt x="3048464" y="715549"/>
                  </a:cubicBezTo>
                  <a:lnTo>
                    <a:pt x="3048464" y="700416"/>
                  </a:lnTo>
                  <a:lnTo>
                    <a:pt x="3049984" y="700416"/>
                  </a:lnTo>
                  <a:lnTo>
                    <a:pt x="3060624" y="700416"/>
                  </a:lnTo>
                  <a:lnTo>
                    <a:pt x="3060624" y="702037"/>
                  </a:lnTo>
                  <a:lnTo>
                    <a:pt x="3060624" y="713387"/>
                  </a:lnTo>
                  <a:lnTo>
                    <a:pt x="3091025" y="713387"/>
                  </a:lnTo>
                  <a:lnTo>
                    <a:pt x="3091025" y="676637"/>
                  </a:lnTo>
                  <a:lnTo>
                    <a:pt x="3092291" y="676637"/>
                  </a:lnTo>
                  <a:lnTo>
                    <a:pt x="3101158" y="676637"/>
                  </a:lnTo>
                  <a:lnTo>
                    <a:pt x="3101158" y="698254"/>
                  </a:lnTo>
                  <a:cubicBezTo>
                    <a:pt x="3103185" y="698254"/>
                    <a:pt x="3103185" y="698254"/>
                    <a:pt x="3103185" y="665828"/>
                  </a:cubicBezTo>
                  <a:lnTo>
                    <a:pt x="3125478" y="665828"/>
                  </a:lnTo>
                  <a:lnTo>
                    <a:pt x="3125478" y="664206"/>
                  </a:lnTo>
                  <a:lnTo>
                    <a:pt x="3125478" y="652857"/>
                  </a:lnTo>
                  <a:lnTo>
                    <a:pt x="3126238" y="652857"/>
                  </a:lnTo>
                  <a:lnTo>
                    <a:pt x="3131558" y="652857"/>
                  </a:lnTo>
                  <a:lnTo>
                    <a:pt x="3131558" y="650966"/>
                  </a:lnTo>
                  <a:lnTo>
                    <a:pt x="3131558" y="637725"/>
                  </a:lnTo>
                  <a:lnTo>
                    <a:pt x="3135612" y="644210"/>
                  </a:lnTo>
                  <a:lnTo>
                    <a:pt x="3137892" y="644210"/>
                  </a:lnTo>
                  <a:lnTo>
                    <a:pt x="3153852" y="644210"/>
                  </a:lnTo>
                  <a:lnTo>
                    <a:pt x="3153852" y="643399"/>
                  </a:lnTo>
                  <a:lnTo>
                    <a:pt x="3153852" y="637725"/>
                  </a:lnTo>
                  <a:lnTo>
                    <a:pt x="3154612" y="637725"/>
                  </a:lnTo>
                  <a:lnTo>
                    <a:pt x="3159932" y="637725"/>
                  </a:lnTo>
                  <a:lnTo>
                    <a:pt x="3159932" y="639076"/>
                  </a:lnTo>
                  <a:lnTo>
                    <a:pt x="3159932" y="648534"/>
                  </a:lnTo>
                  <a:lnTo>
                    <a:pt x="3195788" y="648534"/>
                  </a:lnTo>
                  <a:lnTo>
                    <a:pt x="3195788" y="1159457"/>
                  </a:lnTo>
                  <a:lnTo>
                    <a:pt x="3031533" y="1159331"/>
                  </a:lnTo>
                  <a:lnTo>
                    <a:pt x="3031520" y="1160647"/>
                  </a:ln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F5362881-0BC9-4BC1-85B6-BE862D64D8B3}"/>
              </a:ext>
            </a:extLst>
          </p:cNvPr>
          <p:cNvGrpSpPr/>
          <p:nvPr/>
        </p:nvGrpSpPr>
        <p:grpSpPr>
          <a:xfrm>
            <a:off x="4356674" y="2162492"/>
            <a:ext cx="3486149" cy="2833560"/>
            <a:chOff x="2676526" y="2041913"/>
            <a:chExt cx="3486148" cy="28335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72AA4103-ECAC-4AD7-91AC-F22DCF312355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11" name="Freeform 3">
                <a:extLst>
                  <a:ext uri="{FF2B5EF4-FFF2-40B4-BE49-F238E27FC236}">
                    <a16:creationId xmlns:a16="http://schemas.microsoft.com/office/drawing/2014/main" xmlns="" id="{34818DA9-9873-41D9-9C11-C25F99B09F33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Rounded Rectangle 4">
                <a:extLst>
                  <a:ext uri="{FF2B5EF4-FFF2-40B4-BE49-F238E27FC236}">
                    <a16:creationId xmlns:a16="http://schemas.microsoft.com/office/drawing/2014/main" xmlns="" id="{D948F58D-7A3F-496C-B748-4F21F850B5B6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Rounded Rectangle 11">
                <a:extLst>
                  <a:ext uri="{FF2B5EF4-FFF2-40B4-BE49-F238E27FC236}">
                    <a16:creationId xmlns:a16="http://schemas.microsoft.com/office/drawing/2014/main" xmlns="" id="{99FF3699-F820-432F-917A-1FB584191E92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Rounded Rectangle 12">
                <a:extLst>
                  <a:ext uri="{FF2B5EF4-FFF2-40B4-BE49-F238E27FC236}">
                    <a16:creationId xmlns:a16="http://schemas.microsoft.com/office/drawing/2014/main" xmlns="" id="{61CD1EDF-C78B-4746-9F73-70B45DC8102D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ounded Rectangle 13">
                <a:extLst>
                  <a:ext uri="{FF2B5EF4-FFF2-40B4-BE49-F238E27FC236}">
                    <a16:creationId xmlns:a16="http://schemas.microsoft.com/office/drawing/2014/main" xmlns="" id="{1796C64D-2B56-48C0-89A8-BEC4F854726E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xmlns="" id="{028E4DB3-430A-4F48-8587-1A1314F50DE8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8E277DE-E7C7-4E85-808D-4D24DF307A23}"/>
              </a:ext>
            </a:extLst>
          </p:cNvPr>
          <p:cNvSpPr/>
          <p:nvPr/>
        </p:nvSpPr>
        <p:spPr>
          <a:xfrm>
            <a:off x="0" y="2685482"/>
            <a:ext cx="4224000" cy="16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prstClr val="whit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781E7EF-B292-4EBC-947B-B05F0A1E82DD}"/>
              </a:ext>
            </a:extLst>
          </p:cNvPr>
          <p:cNvSpPr/>
          <p:nvPr/>
        </p:nvSpPr>
        <p:spPr>
          <a:xfrm>
            <a:off x="7968003" y="2685482"/>
            <a:ext cx="4223999" cy="16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prstClr val="white"/>
              </a:solidFill>
            </a:endParaRPr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xmlns="" id="{A7E14769-8899-4C6F-A0BE-DC9266736373}"/>
              </a:ext>
            </a:extLst>
          </p:cNvPr>
          <p:cNvSpPr/>
          <p:nvPr/>
        </p:nvSpPr>
        <p:spPr>
          <a:xfrm rot="20700000">
            <a:off x="2594794" y="4655516"/>
            <a:ext cx="555477" cy="486837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prstClr val="white"/>
              </a:solidFill>
            </a:endParaRPr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xmlns="" id="{8BB5E533-8633-4AB6-A211-C4A03BE9A144}"/>
              </a:ext>
            </a:extLst>
          </p:cNvPr>
          <p:cNvSpPr>
            <a:spLocks noChangeAspect="1"/>
          </p:cNvSpPr>
          <p:nvPr/>
        </p:nvSpPr>
        <p:spPr>
          <a:xfrm>
            <a:off x="9086492" y="4600272"/>
            <a:ext cx="504056" cy="597327"/>
          </a:xfrm>
          <a:custGeom>
            <a:avLst/>
            <a:gdLst/>
            <a:ahLst/>
            <a:cxnLst/>
            <a:rect l="l" t="t" r="r" b="b"/>
            <a:pathLst>
              <a:path w="3310915" h="3923570">
                <a:moveTo>
                  <a:pt x="2634572" y="2782060"/>
                </a:moveTo>
                <a:cubicBezTo>
                  <a:pt x="2877724" y="2784696"/>
                  <a:pt x="3073074" y="2923910"/>
                  <a:pt x="3310915" y="3050983"/>
                </a:cubicBezTo>
                <a:lnTo>
                  <a:pt x="3113550" y="3840011"/>
                </a:lnTo>
                <a:lnTo>
                  <a:pt x="2637706" y="3668957"/>
                </a:lnTo>
                <a:cubicBezTo>
                  <a:pt x="2327360" y="3767940"/>
                  <a:pt x="1829375" y="3988492"/>
                  <a:pt x="1579811" y="3905123"/>
                </a:cubicBezTo>
                <a:cubicBezTo>
                  <a:pt x="1320906" y="3775288"/>
                  <a:pt x="642145" y="3366355"/>
                  <a:pt x="472751" y="3203771"/>
                </a:cubicBezTo>
                <a:cubicBezTo>
                  <a:pt x="303357" y="3041187"/>
                  <a:pt x="403652" y="2893777"/>
                  <a:pt x="563448" y="2929619"/>
                </a:cubicBezTo>
                <a:cubicBezTo>
                  <a:pt x="702634" y="2937547"/>
                  <a:pt x="1160012" y="3199482"/>
                  <a:pt x="1284082" y="3253983"/>
                </a:cubicBezTo>
                <a:cubicBezTo>
                  <a:pt x="1127104" y="3587742"/>
                  <a:pt x="1741057" y="3563487"/>
                  <a:pt x="1955231" y="3541261"/>
                </a:cubicBezTo>
                <a:cubicBezTo>
                  <a:pt x="2131253" y="3488686"/>
                  <a:pt x="2214010" y="3505589"/>
                  <a:pt x="2306401" y="3383364"/>
                </a:cubicBezTo>
                <a:cubicBezTo>
                  <a:pt x="2155860" y="3427865"/>
                  <a:pt x="2163213" y="3429679"/>
                  <a:pt x="1912247" y="3471537"/>
                </a:cubicBezTo>
                <a:cubicBezTo>
                  <a:pt x="1482134" y="3531123"/>
                  <a:pt x="1135709" y="3364234"/>
                  <a:pt x="1413085" y="3236383"/>
                </a:cubicBezTo>
                <a:cubicBezTo>
                  <a:pt x="1557848" y="3164554"/>
                  <a:pt x="1721108" y="3222221"/>
                  <a:pt x="1929297" y="3121321"/>
                </a:cubicBezTo>
                <a:cubicBezTo>
                  <a:pt x="2128589" y="3010789"/>
                  <a:pt x="2187815" y="2818332"/>
                  <a:pt x="2527174" y="2789726"/>
                </a:cubicBezTo>
                <a:cubicBezTo>
                  <a:pt x="2564125" y="2784095"/>
                  <a:pt x="2599836" y="2781684"/>
                  <a:pt x="2634572" y="2782060"/>
                </a:cubicBezTo>
                <a:close/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prstClr val="whit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1CC4C31-C22C-4364-A6C2-6B0916B43335}"/>
              </a:ext>
            </a:extLst>
          </p:cNvPr>
          <p:cNvSpPr txBox="1"/>
          <p:nvPr/>
        </p:nvSpPr>
        <p:spPr>
          <a:xfrm>
            <a:off x="892531" y="5293440"/>
            <a:ext cx="3918037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cs typeface="Arial" pitchFamily="34" charset="0"/>
              </a:rPr>
              <a:t>INVENTORS, INVESTORS AND ARTISANS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2E936B-37E4-4035-AF75-8998D6217C77}"/>
              </a:ext>
            </a:extLst>
          </p:cNvPr>
          <p:cNvSpPr txBox="1"/>
          <p:nvPr/>
        </p:nvSpPr>
        <p:spPr>
          <a:xfrm>
            <a:off x="7358518" y="5293440"/>
            <a:ext cx="3918037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cs typeface="Arial" pitchFamily="34" charset="0"/>
              </a:rPr>
              <a:t>INVESTORS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35" name="Text Placeholder 1"/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PROBLEM SOLVED</a:t>
            </a:r>
            <a:endParaRPr lang="en-US" sz="36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570562" y="1022922"/>
            <a:ext cx="1901261" cy="156671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39995" y="1031266"/>
            <a:ext cx="1901261" cy="1566719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988903" y="2868723"/>
            <a:ext cx="42180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2000" b="1" dirty="0" smtClean="0">
                <a:latin typeface="Tw Cen MT" panose="020B0602020104020603" pitchFamily="34" charset="0"/>
                <a:cs typeface="Arial" pitchFamily="34" charset="0"/>
              </a:rPr>
              <a:t>-TRUST BUILT </a:t>
            </a:r>
            <a:r>
              <a:rPr lang="en-US" altLang="ko-KR" sz="2000" b="1" dirty="0">
                <a:latin typeface="Tw Cen MT" panose="020B0602020104020603" pitchFamily="34" charset="0"/>
                <a:cs typeface="Arial" pitchFamily="34" charset="0"/>
              </a:rPr>
              <a:t>THROUGH PRESENTATION OF VISION AND BID OF CONTRACT BACKED BY LAW </a:t>
            </a:r>
            <a:endParaRPr lang="ko-KR" altLang="en-US" sz="2000" b="1" dirty="0">
              <a:latin typeface="Tw Cen MT" panose="020B0602020104020603" pitchFamily="34" charset="0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6B6AE90-4933-4E3A-A3F3-3C6C23418876}"/>
              </a:ext>
            </a:extLst>
          </p:cNvPr>
          <p:cNvSpPr txBox="1"/>
          <p:nvPr/>
        </p:nvSpPr>
        <p:spPr>
          <a:xfrm>
            <a:off x="226582" y="2946356"/>
            <a:ext cx="371249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smtClean="0">
                <a:latin typeface="Tw Cen MT" panose="020B0602020104020603" pitchFamily="34" charset="0"/>
                <a:cs typeface="Arial" pitchFamily="34" charset="0"/>
              </a:rPr>
              <a:t>-EXPOSED TO PUBLIC</a:t>
            </a:r>
          </a:p>
          <a:p>
            <a:pPr algn="ctr"/>
            <a:r>
              <a:rPr lang="en-US" altLang="ko-KR" sz="2000" b="1" dirty="0" smtClean="0">
                <a:latin typeface="Tw Cen MT" panose="020B0602020104020603" pitchFamily="34" charset="0"/>
                <a:cs typeface="Arial" pitchFamily="34" charset="0"/>
              </a:rPr>
              <a:t>-CONNECTED TO OTHER MINDS</a:t>
            </a:r>
          </a:p>
          <a:p>
            <a:pPr algn="ctr"/>
            <a:r>
              <a:rPr lang="en-US" altLang="ko-KR" sz="2000" b="1" dirty="0" smtClean="0">
                <a:latin typeface="Tw Cen MT" panose="020B0602020104020603" pitchFamily="34" charset="0"/>
                <a:cs typeface="Arial" pitchFamily="34" charset="0"/>
              </a:rPr>
              <a:t>THROUGH OUR WEBSITE</a:t>
            </a:r>
            <a:endParaRPr lang="ko-KR" altLang="en-US" sz="2000" b="1" dirty="0">
              <a:latin typeface="Tw Cen MT" panose="020B0602020104020603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9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nut 77">
            <a:extLst>
              <a:ext uri="{FF2B5EF4-FFF2-40B4-BE49-F238E27FC236}">
                <a16:creationId xmlns="" xmlns:a16="http://schemas.microsoft.com/office/drawing/2014/main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5" name="Donut 26">
            <a:extLst>
              <a:ext uri="{FF2B5EF4-FFF2-40B4-BE49-F238E27FC236}">
                <a16:creationId xmlns=""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F8CC2237-2FA0-4770-9123-90512F7A19C3}"/>
              </a:ext>
            </a:extLst>
          </p:cNvPr>
          <p:cNvGrpSpPr/>
          <p:nvPr/>
        </p:nvGrpSpPr>
        <p:grpSpPr>
          <a:xfrm>
            <a:off x="4752573" y="1656131"/>
            <a:ext cx="979049" cy="1469591"/>
            <a:chOff x="4752573" y="1656131"/>
            <a:chExt cx="979049" cy="1469591"/>
          </a:xfrm>
        </p:grpSpPr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="" xmlns:a16="http://schemas.microsoft.com/office/drawing/2014/main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="" xmlns:a16="http://schemas.microsoft.com/office/drawing/2014/main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="" xmlns:a16="http://schemas.microsoft.com/office/drawing/2014/main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="" xmlns:a16="http://schemas.microsoft.com/office/drawing/2014/main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="" xmlns:a16="http://schemas.microsoft.com/office/drawing/2014/main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="" xmlns:a16="http://schemas.microsoft.com/office/drawing/2014/main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0BF4B0A0-52C7-4E7D-AC0A-327C818316C7}"/>
              </a:ext>
            </a:extLst>
          </p:cNvPr>
          <p:cNvGrpSpPr/>
          <p:nvPr/>
        </p:nvGrpSpPr>
        <p:grpSpPr>
          <a:xfrm>
            <a:off x="3671313" y="3412343"/>
            <a:ext cx="1469591" cy="979049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="" xmlns:a16="http://schemas.microsoft.com/office/drawing/2014/main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="" xmlns:a16="http://schemas.microsoft.com/office/drawing/2014/main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="" xmlns:a16="http://schemas.microsoft.com/office/drawing/2014/main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="" xmlns:a16="http://schemas.microsoft.com/office/drawing/2014/main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="" xmlns:a16="http://schemas.microsoft.com/office/drawing/2014/main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="" xmlns:a16="http://schemas.microsoft.com/office/drawing/2014/main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D1B8E89C-A236-4C8A-8CB1-E76F4049F931}"/>
              </a:ext>
            </a:extLst>
          </p:cNvPr>
          <p:cNvGrpSpPr/>
          <p:nvPr/>
        </p:nvGrpSpPr>
        <p:grpSpPr>
          <a:xfrm>
            <a:off x="4752573" y="4644247"/>
            <a:ext cx="979049" cy="1469591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="" xmlns:a16="http://schemas.microsoft.com/office/drawing/2014/main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="" xmlns:a16="http://schemas.microsoft.com/office/drawing/2014/main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="" xmlns:a16="http://schemas.microsoft.com/office/drawing/2014/main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="" xmlns:a16="http://schemas.microsoft.com/office/drawing/2014/main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="" xmlns:a16="http://schemas.microsoft.com/office/drawing/2014/main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="" xmlns:a16="http://schemas.microsoft.com/office/drawing/2014/main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525772BD-00EA-495B-B838-746403706536}"/>
              </a:ext>
            </a:extLst>
          </p:cNvPr>
          <p:cNvGrpSpPr/>
          <p:nvPr/>
        </p:nvGrpSpPr>
        <p:grpSpPr>
          <a:xfrm>
            <a:off x="7082764" y="3412343"/>
            <a:ext cx="1469591" cy="979049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="" xmlns:a16="http://schemas.microsoft.com/office/drawing/2014/main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="" xmlns:a16="http://schemas.microsoft.com/office/drawing/2014/main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="" xmlns:a16="http://schemas.microsoft.com/office/drawing/2014/main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="" xmlns:a16="http://schemas.microsoft.com/office/drawing/2014/main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="" xmlns:a16="http://schemas.microsoft.com/office/drawing/2014/main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="" xmlns:a16="http://schemas.microsoft.com/office/drawing/2014/main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A56AC93F-F78C-4B3B-B95E-FDFC863AD18A}"/>
              </a:ext>
            </a:extLst>
          </p:cNvPr>
          <p:cNvSpPr txBox="1"/>
          <p:nvPr/>
        </p:nvSpPr>
        <p:spPr>
          <a:xfrm>
            <a:off x="7750823" y="1996581"/>
            <a:ext cx="2837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Tw Cen MT" panose="020B0602020104020603" pitchFamily="34" charset="0"/>
                <a:cs typeface="Arial" pitchFamily="34" charset="0"/>
              </a:rPr>
              <a:t>SCIENCE</a:t>
            </a:r>
            <a:endParaRPr lang="ko-KR" altLang="en-US" sz="2800" dirty="0">
              <a:latin typeface="Tw Cen MT" panose="020B0602020104020603" pitchFamily="34" charset="0"/>
              <a:cs typeface="Arial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AB199795-79E3-4CF5-8191-DD4B17397FAE}"/>
              </a:ext>
            </a:extLst>
          </p:cNvPr>
          <p:cNvGrpSpPr/>
          <p:nvPr/>
        </p:nvGrpSpPr>
        <p:grpSpPr>
          <a:xfrm>
            <a:off x="8644856" y="3431384"/>
            <a:ext cx="2837898" cy="923330"/>
            <a:chOff x="2551705" y="4283314"/>
            <a:chExt cx="2357003" cy="923330"/>
          </a:xfrm>
        </p:grpSpPr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DE2213B3-CFE8-4BBE-81E9-DCCD38B12AA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prstClr val="white">
                      <a:lumMod val="75000"/>
                      <a:lumOff val="25000"/>
                    </a:prst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prstClr val="white">
                      <a:lumMod val="75000"/>
                      <a:lumOff val="25000"/>
                    </a:prst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prstClr val="white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prstClr val="white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C6EA9F25-AE21-4A75-B20C-21ECDFE7FC3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white">
                      <a:lumMod val="75000"/>
                      <a:lumOff val="25000"/>
                    </a:prst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prstClr val="white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3CDDC6BA-F4F5-49F4-954D-8530DFB29BB9}"/>
              </a:ext>
            </a:extLst>
          </p:cNvPr>
          <p:cNvSpPr txBox="1"/>
          <p:nvPr/>
        </p:nvSpPr>
        <p:spPr>
          <a:xfrm>
            <a:off x="1650220" y="1996581"/>
            <a:ext cx="279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Tw Cen MT" panose="020B0602020104020603" pitchFamily="34" charset="0"/>
                <a:cs typeface="Arial" pitchFamily="34" charset="0"/>
              </a:rPr>
              <a:t>AGRICULTURE</a:t>
            </a:r>
            <a:r>
              <a:rPr lang="en-US" altLang="ko-KR" sz="28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w Cen MT" panose="020B0602020104020603" pitchFamily="34" charset="0"/>
                <a:ea typeface="FZShuTi" pitchFamily="2" charset="-122"/>
                <a:cs typeface="Arial" pitchFamily="34" charset="0"/>
              </a:rPr>
              <a:t>.</a:t>
            </a:r>
            <a:r>
              <a:rPr lang="en-US" altLang="ko-KR" sz="24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w Cen MT" panose="020B0602020104020603" pitchFamily="34" charset="0"/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24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w Cen MT" panose="020B0602020104020603" pitchFamily="34" charset="0"/>
                <a:cs typeface="Arial" pitchFamily="34" charset="0"/>
              </a:rPr>
              <a:t> </a:t>
            </a:r>
            <a:endParaRPr lang="ko-KR" altLang="en-US" sz="2400" dirty="0">
              <a:solidFill>
                <a:prstClr val="white">
                  <a:lumMod val="75000"/>
                  <a:lumOff val="25000"/>
                </a:prstClr>
              </a:solidFill>
              <a:latin typeface="Tw Cen MT" panose="020B0602020104020603" pitchFamily="34" charset="0"/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A95A667-ED7A-47A7-945D-7ADD55E72BA6}"/>
              </a:ext>
            </a:extLst>
          </p:cNvPr>
          <p:cNvSpPr txBox="1"/>
          <p:nvPr/>
        </p:nvSpPr>
        <p:spPr>
          <a:xfrm>
            <a:off x="1107295" y="3769938"/>
            <a:ext cx="279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Tw Cen MT" panose="020B0602020104020603" pitchFamily="34" charset="0"/>
                <a:cs typeface="Arial" pitchFamily="34" charset="0"/>
              </a:rPr>
              <a:t>TECHNOLOGY</a:t>
            </a:r>
            <a:r>
              <a:rPr lang="en-US" altLang="ko-KR" sz="2800" dirty="0" smtClean="0">
                <a:solidFill>
                  <a:prstClr val="white">
                    <a:lumMod val="75000"/>
                    <a:lumOff val="25000"/>
                  </a:prstClr>
                </a:solidFill>
                <a:latin typeface="Tw Cen MT" panose="020B0602020104020603" pitchFamily="34" charset="0"/>
                <a:cs typeface="Arial" pitchFamily="34" charset="0"/>
              </a:rPr>
              <a:t> </a:t>
            </a:r>
            <a:endParaRPr lang="ko-KR" altLang="en-US" sz="2800" dirty="0">
              <a:solidFill>
                <a:prstClr val="white">
                  <a:lumMod val="75000"/>
                  <a:lumOff val="25000"/>
                </a:prstClr>
              </a:solidFill>
              <a:latin typeface="Tw Cen MT" panose="020B0602020104020603" pitchFamily="34" charset="0"/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F2AB6624-E703-458D-BB1F-41DD4A9C2A45}"/>
              </a:ext>
            </a:extLst>
          </p:cNvPr>
          <p:cNvSpPr txBox="1"/>
          <p:nvPr/>
        </p:nvSpPr>
        <p:spPr>
          <a:xfrm>
            <a:off x="4722717" y="6137281"/>
            <a:ext cx="2798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Tw Cen MT" panose="020B0602020104020603" pitchFamily="34" charset="0"/>
                <a:cs typeface="Arial" pitchFamily="34" charset="0"/>
              </a:rPr>
              <a:t>SOFTWARE</a:t>
            </a:r>
            <a:endParaRPr lang="ko-KR" altLang="en-US" sz="2800" dirty="0">
              <a:latin typeface="Tw Cen MT" panose="020B0602020104020603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C7F8BD5F-0F6E-4AC5-8EA4-8A66A601A954}"/>
              </a:ext>
            </a:extLst>
          </p:cNvPr>
          <p:cNvSpPr txBox="1"/>
          <p:nvPr/>
        </p:nvSpPr>
        <p:spPr>
          <a:xfrm>
            <a:off x="8386764" y="3715752"/>
            <a:ext cx="2813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Tw Cen MT" panose="020B0602020104020603" pitchFamily="34" charset="0"/>
                <a:cs typeface="Arial" pitchFamily="34" charset="0"/>
              </a:rPr>
              <a:t>HANDICRAFT</a:t>
            </a:r>
            <a:endParaRPr lang="ko-KR" altLang="en-US" sz="2800" dirty="0">
              <a:latin typeface="Tw Cen MT" panose="020B0602020104020603" pitchFamily="34" charset="0"/>
              <a:cs typeface="Arial" pitchFamily="34" charset="0"/>
            </a:endParaRPr>
          </a:p>
        </p:txBody>
      </p:sp>
      <p:sp>
        <p:nvSpPr>
          <p:cNvPr id="74" name="Rectangle 130">
            <a:extLst>
              <a:ext uri="{FF2B5EF4-FFF2-40B4-BE49-F238E27FC236}">
                <a16:creationId xmlns="" xmlns:a16="http://schemas.microsoft.com/office/drawing/2014/main" id="{AC9075E8-A7D0-4CD9-A063-00E6DF40E301}"/>
              </a:ext>
            </a:extLst>
          </p:cNvPr>
          <p:cNvSpPr/>
          <p:nvPr/>
        </p:nvSpPr>
        <p:spPr>
          <a:xfrm>
            <a:off x="7889666" y="3722582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5" name="Rectangle 9">
            <a:extLst>
              <a:ext uri="{FF2B5EF4-FFF2-40B4-BE49-F238E27FC236}">
                <a16:creationId xmlns="" xmlns:a16="http://schemas.microsoft.com/office/drawing/2014/main" id="{1AD1D7C8-C183-4F0C-B94B-04E9E846C76B}"/>
              </a:ext>
            </a:extLst>
          </p:cNvPr>
          <p:cNvSpPr/>
          <p:nvPr/>
        </p:nvSpPr>
        <p:spPr>
          <a:xfrm>
            <a:off x="4936016" y="5408696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6" name="Block Arc 25">
            <a:extLst>
              <a:ext uri="{FF2B5EF4-FFF2-40B4-BE49-F238E27FC236}">
                <a16:creationId xmlns="" xmlns:a16="http://schemas.microsoft.com/office/drawing/2014/main" id="{9C070060-81CC-4F05-8C72-4BEA81289330}"/>
              </a:ext>
            </a:extLst>
          </p:cNvPr>
          <p:cNvSpPr>
            <a:spLocks noChangeAspect="1"/>
          </p:cNvSpPr>
          <p:nvPr/>
        </p:nvSpPr>
        <p:spPr>
          <a:xfrm>
            <a:off x="4965608" y="1918483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7" name="Round Same Side Corner Rectangle 36">
            <a:extLst>
              <a:ext uri="{FF2B5EF4-FFF2-40B4-BE49-F238E27FC236}">
                <a16:creationId xmlns="" xmlns:a16="http://schemas.microsoft.com/office/drawing/2014/main" id="{4D79FFF9-F045-400D-A9EE-7B75CC4E59FD}"/>
              </a:ext>
            </a:extLst>
          </p:cNvPr>
          <p:cNvSpPr>
            <a:spLocks noChangeAspect="1"/>
          </p:cNvSpPr>
          <p:nvPr/>
        </p:nvSpPr>
        <p:spPr>
          <a:xfrm>
            <a:off x="3950278" y="3722581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78" name="Group 110">
            <a:extLst>
              <a:ext uri="{FF2B5EF4-FFF2-40B4-BE49-F238E27FC236}">
                <a16:creationId xmlns="" xmlns:a16="http://schemas.microsoft.com/office/drawing/2014/main" id="{492F1171-B75E-4855-AD88-0BA2BEBECBF8}"/>
              </a:ext>
            </a:extLst>
          </p:cNvPr>
          <p:cNvGrpSpPr/>
          <p:nvPr/>
        </p:nvGrpSpPr>
        <p:grpSpPr>
          <a:xfrm>
            <a:off x="5632945" y="3413224"/>
            <a:ext cx="874199" cy="965993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79" name="Freeform 111">
              <a:extLst>
                <a:ext uri="{FF2B5EF4-FFF2-40B4-BE49-F238E27FC236}">
                  <a16:creationId xmlns="" xmlns:a16="http://schemas.microsoft.com/office/drawing/2014/main" id="{EC372B0D-E19C-460F-B8EA-20FB06B7CDB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0" name="Oval 37">
              <a:extLst>
                <a:ext uri="{FF2B5EF4-FFF2-40B4-BE49-F238E27FC236}">
                  <a16:creationId xmlns="" xmlns:a16="http://schemas.microsoft.com/office/drawing/2014/main" id="{21265F18-7D8F-46D6-88A9-210BC99C0C7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5410E5F1-0431-45DB-B3C4-35302B4F8ADD}"/>
              </a:ext>
            </a:extLst>
          </p:cNvPr>
          <p:cNvGrpSpPr/>
          <p:nvPr/>
        </p:nvGrpSpPr>
        <p:grpSpPr>
          <a:xfrm>
            <a:off x="6492044" y="1662120"/>
            <a:ext cx="979049" cy="1469591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="" xmlns:a16="http://schemas.microsoft.com/office/drawing/2014/main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="" xmlns:a16="http://schemas.microsoft.com/office/drawing/2014/main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="" xmlns:a16="http://schemas.microsoft.com/office/drawing/2014/main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="" xmlns:a16="http://schemas.microsoft.com/office/drawing/2014/main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="" xmlns:a16="http://schemas.microsoft.com/office/drawing/2014/main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="" xmlns:a16="http://schemas.microsoft.com/office/drawing/2014/main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="" xmlns:a16="http://schemas.microsoft.com/office/drawing/2014/main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73" name="Teardrop 1">
            <a:extLst>
              <a:ext uri="{FF2B5EF4-FFF2-40B4-BE49-F238E27FC236}">
                <a16:creationId xmlns="" xmlns:a16="http://schemas.microsoft.com/office/drawing/2014/main" id="{49F0BF5C-90F9-4D15-8BAE-7E8266B0BACF}"/>
              </a:ext>
            </a:extLst>
          </p:cNvPr>
          <p:cNvSpPr/>
          <p:nvPr/>
        </p:nvSpPr>
        <p:spPr>
          <a:xfrm rot="18900000">
            <a:off x="6897242" y="1991318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A41561CF-AB1A-497F-A840-2D531B61E587}"/>
              </a:ext>
            </a:extLst>
          </p:cNvPr>
          <p:cNvGrpSpPr/>
          <p:nvPr/>
        </p:nvGrpSpPr>
        <p:grpSpPr>
          <a:xfrm>
            <a:off x="6492043" y="4653625"/>
            <a:ext cx="979049" cy="1469591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="" xmlns:a16="http://schemas.microsoft.com/office/drawing/2014/main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="" xmlns:a16="http://schemas.microsoft.com/office/drawing/2014/main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="" xmlns:a16="http://schemas.microsoft.com/office/drawing/2014/main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="" xmlns:a16="http://schemas.microsoft.com/office/drawing/2014/main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="" xmlns:a16="http://schemas.microsoft.com/office/drawing/2014/main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="" xmlns:a16="http://schemas.microsoft.com/office/drawing/2014/main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="" xmlns:a16="http://schemas.microsoft.com/office/drawing/2014/main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="" xmlns:a16="http://schemas.microsoft.com/office/drawing/2014/main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86" name="Rounded Rectangle 5">
            <a:extLst>
              <a:ext uri="{FF2B5EF4-FFF2-40B4-BE49-F238E27FC236}">
                <a16:creationId xmlns="" xmlns:a16="http://schemas.microsoft.com/office/drawing/2014/main" id="{96C3D55C-B99C-40F5-8190-0F61209C3629}"/>
              </a:ext>
            </a:extLst>
          </p:cNvPr>
          <p:cNvSpPr/>
          <p:nvPr/>
        </p:nvSpPr>
        <p:spPr>
          <a:xfrm flipH="1">
            <a:off x="6902753" y="547144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4" name="Text Placeholder 1"/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CATEGORIES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3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1">
            <a:extLst>
              <a:ext uri="{FF2B5EF4-FFF2-40B4-BE49-F238E27FC236}">
                <a16:creationId xmlns:a16="http://schemas.microsoft.com/office/drawing/2014/main" xmlns="" id="{0710CF04-37E4-43B5-96BD-9F2C618ADD70}"/>
              </a:ext>
            </a:extLst>
          </p:cNvPr>
          <p:cNvGrpSpPr/>
          <p:nvPr/>
        </p:nvGrpSpPr>
        <p:grpSpPr>
          <a:xfrm>
            <a:off x="890758" y="5303065"/>
            <a:ext cx="1906673" cy="776579"/>
            <a:chOff x="2721393" y="3781910"/>
            <a:chExt cx="1906461" cy="776579"/>
          </a:xfrm>
        </p:grpSpPr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xmlns="" id="{CB4C5FAC-7FE7-411C-8171-63F3AFE07ECC}"/>
                </a:ext>
              </a:extLst>
            </p:cNvPr>
            <p:cNvSpPr txBox="1">
              <a:spLocks/>
            </p:cNvSpPr>
            <p:nvPr/>
          </p:nvSpPr>
          <p:spPr>
            <a:xfrm>
              <a:off x="2759072" y="3781910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AMADI SOLOMON CHIDIEBERE</a:t>
              </a:r>
              <a:endPara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35" name="Text Placeholder 5">
              <a:extLst>
                <a:ext uri="{FF2B5EF4-FFF2-40B4-BE49-F238E27FC236}">
                  <a16:creationId xmlns:a16="http://schemas.microsoft.com/office/drawing/2014/main" xmlns="" id="{3DC43FA5-43C3-47A4-803B-0E2D1BD04CBD}"/>
                </a:ext>
              </a:extLst>
            </p:cNvPr>
            <p:cNvSpPr txBox="1">
              <a:spLocks/>
            </p:cNvSpPr>
            <p:nvPr/>
          </p:nvSpPr>
          <p:spPr>
            <a:xfrm>
              <a:off x="2721393" y="4201506"/>
              <a:ext cx="1906461" cy="35698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ko-KR" sz="1200" dirty="0" smtClean="0">
                  <a:solidFill>
                    <a:srgbClr val="5EBEE4"/>
                  </a:solidFill>
                </a:rPr>
                <a:t>Developer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US" altLang="ko-KR" sz="1200" dirty="0" smtClean="0">
                  <a:solidFill>
                    <a:srgbClr val="5EBEE4"/>
                  </a:solidFill>
                </a:rPr>
                <a:t>Digital Marketer</a:t>
              </a:r>
              <a:endParaRPr lang="en-US" altLang="ko-KR" sz="1200" dirty="0">
                <a:solidFill>
                  <a:srgbClr val="5EBEE4"/>
                </a:solidFill>
              </a:endParaRPr>
            </a:p>
          </p:txBody>
        </p:sp>
      </p:grpSp>
      <p:grpSp>
        <p:nvGrpSpPr>
          <p:cNvPr id="42" name="Group 15">
            <a:extLst>
              <a:ext uri="{FF2B5EF4-FFF2-40B4-BE49-F238E27FC236}">
                <a16:creationId xmlns:a16="http://schemas.microsoft.com/office/drawing/2014/main" xmlns="" id="{335456D5-89DE-4BF4-93F5-C9DA5AFA98BA}"/>
              </a:ext>
            </a:extLst>
          </p:cNvPr>
          <p:cNvGrpSpPr/>
          <p:nvPr/>
        </p:nvGrpSpPr>
        <p:grpSpPr>
          <a:xfrm>
            <a:off x="4867442" y="5344176"/>
            <a:ext cx="2441922" cy="722873"/>
            <a:chOff x="2851759" y="3836091"/>
            <a:chExt cx="2441650" cy="722873"/>
          </a:xfrm>
        </p:grpSpPr>
        <p:sp>
          <p:nvSpPr>
            <p:cNvPr id="43" name="Text Placeholder 3">
              <a:extLst>
                <a:ext uri="{FF2B5EF4-FFF2-40B4-BE49-F238E27FC236}">
                  <a16:creationId xmlns:a16="http://schemas.microsoft.com/office/drawing/2014/main" xmlns="" id="{81349078-C2BB-4820-9390-2B6EA5D84CB0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836091"/>
              <a:ext cx="2441650" cy="19246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EZEABA CHUKWUEMEKA EVANGEL</a:t>
              </a:r>
              <a:endPara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44" name="Text Placeholder 5">
              <a:extLst>
                <a:ext uri="{FF2B5EF4-FFF2-40B4-BE49-F238E27FC236}">
                  <a16:creationId xmlns:a16="http://schemas.microsoft.com/office/drawing/2014/main" xmlns="" id="{D7E7ED4E-250D-4B58-886E-BB3B9A41144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188911"/>
              <a:ext cx="2441650" cy="37005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ko-KR" sz="1200" dirty="0" smtClean="0">
                  <a:solidFill>
                    <a:srgbClr val="4CD6B0"/>
                  </a:solidFill>
                </a:rPr>
                <a:t>Developer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US" altLang="ko-KR" sz="1200" dirty="0" smtClean="0">
                  <a:solidFill>
                    <a:srgbClr val="4CD6B0"/>
                  </a:solidFill>
                </a:rPr>
                <a:t>Web Designer</a:t>
              </a:r>
              <a:endParaRPr lang="ko-KR" altLang="en-US" sz="1200" dirty="0">
                <a:solidFill>
                  <a:srgbClr val="4CD6B0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22FAA5C4-DDC9-432C-9309-EA9322DD8F72}"/>
              </a:ext>
            </a:extLst>
          </p:cNvPr>
          <p:cNvSpPr txBox="1"/>
          <p:nvPr/>
        </p:nvSpPr>
        <p:spPr>
          <a:xfrm>
            <a:off x="7737334" y="579847"/>
            <a:ext cx="34182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prstClr val="white"/>
                </a:solidFill>
                <a:cs typeface="Arial" pitchFamily="34" charset="0"/>
              </a:rPr>
              <a:t>Meet  Our Team</a:t>
            </a:r>
            <a:endParaRPr lang="ko-KR" altLang="en-US" sz="5400" b="1" dirty="0">
              <a:solidFill>
                <a:prstClr val="white"/>
              </a:solidFill>
              <a:cs typeface="Arial" pitchFamily="34" charset="0"/>
            </a:endParaRPr>
          </a:p>
        </p:txBody>
      </p:sp>
      <p:grpSp>
        <p:nvGrpSpPr>
          <p:cNvPr id="53" name="Group 36">
            <a:extLst>
              <a:ext uri="{FF2B5EF4-FFF2-40B4-BE49-F238E27FC236}">
                <a16:creationId xmlns:a16="http://schemas.microsoft.com/office/drawing/2014/main" xmlns="" id="{899A2FCD-B660-4C96-BE00-AAB60DEB6F38}"/>
              </a:ext>
            </a:extLst>
          </p:cNvPr>
          <p:cNvGrpSpPr/>
          <p:nvPr/>
        </p:nvGrpSpPr>
        <p:grpSpPr>
          <a:xfrm>
            <a:off x="9355382" y="5317616"/>
            <a:ext cx="1800200" cy="710364"/>
            <a:chOff x="2851759" y="3796461"/>
            <a:chExt cx="1800000" cy="710364"/>
          </a:xfrm>
        </p:grpSpPr>
        <p:sp>
          <p:nvSpPr>
            <p:cNvPr id="54" name="Text Placeholder 3">
              <a:extLst>
                <a:ext uri="{FF2B5EF4-FFF2-40B4-BE49-F238E27FC236}">
                  <a16:creationId xmlns:a16="http://schemas.microsoft.com/office/drawing/2014/main" xmlns="" id="{4E86B142-2AD8-4CC0-9E87-D6388AF4ADA3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sz="1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OGWUCHE OCHE EMMANUEL</a:t>
              </a:r>
              <a:endPara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55" name="Text Placeholder 5">
              <a:extLst>
                <a:ext uri="{FF2B5EF4-FFF2-40B4-BE49-F238E27FC236}">
                  <a16:creationId xmlns:a16="http://schemas.microsoft.com/office/drawing/2014/main" xmlns="" id="{049F8450-D366-4E18-9A61-DB3C6EDFCC07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149842"/>
              <a:ext cx="1800000" cy="35698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ko-KR" sz="1200" dirty="0" smtClean="0">
                  <a:solidFill>
                    <a:srgbClr val="5EBEE4"/>
                  </a:solidFill>
                </a:rPr>
                <a:t>Developer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US" altLang="ko-KR" sz="1200" dirty="0" smtClean="0">
                  <a:solidFill>
                    <a:srgbClr val="5EBEE4"/>
                  </a:solidFill>
                </a:rPr>
                <a:t>Content Writer</a:t>
              </a:r>
              <a:endParaRPr lang="en-US" altLang="ko-KR" sz="1200" dirty="0">
                <a:solidFill>
                  <a:srgbClr val="5EBEE4"/>
                </a:solidFill>
              </a:endParaRPr>
            </a:p>
          </p:txBody>
        </p:sp>
      </p:grpSp>
      <p:grpSp>
        <p:nvGrpSpPr>
          <p:cNvPr id="28" name="그룹 63">
            <a:extLst>
              <a:ext uri="{FF2B5EF4-FFF2-40B4-BE49-F238E27FC236}">
                <a16:creationId xmlns:a16="http://schemas.microsoft.com/office/drawing/2014/main" xmlns="" id="{F7B5E0AB-8B27-40C6-BCDD-19F5C18BE4CA}"/>
              </a:ext>
            </a:extLst>
          </p:cNvPr>
          <p:cNvGrpSpPr/>
          <p:nvPr/>
        </p:nvGrpSpPr>
        <p:grpSpPr>
          <a:xfrm>
            <a:off x="914666" y="4961918"/>
            <a:ext cx="2049231" cy="144016"/>
            <a:chOff x="518969" y="4794870"/>
            <a:chExt cx="1679267" cy="144016"/>
          </a:xfrm>
        </p:grpSpPr>
        <p:sp>
          <p:nvSpPr>
            <p:cNvPr id="29" name="Rectangle 35">
              <a:extLst>
                <a:ext uri="{FF2B5EF4-FFF2-40B4-BE49-F238E27FC236}">
                  <a16:creationId xmlns:a16="http://schemas.microsoft.com/office/drawing/2014/main" xmlns="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xmlns="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xmlns="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Rectangle 38">
              <a:extLst>
                <a:ext uri="{FF2B5EF4-FFF2-40B4-BE49-F238E27FC236}">
                  <a16:creationId xmlns:a16="http://schemas.microsoft.com/office/drawing/2014/main" xmlns="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xmlns="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Rectangle 40">
              <a:extLst>
                <a:ext uri="{FF2B5EF4-FFF2-40B4-BE49-F238E27FC236}">
                  <a16:creationId xmlns:a16="http://schemas.microsoft.com/office/drawing/2014/main" xmlns="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그룹 70">
            <a:extLst>
              <a:ext uri="{FF2B5EF4-FFF2-40B4-BE49-F238E27FC236}">
                <a16:creationId xmlns:a16="http://schemas.microsoft.com/office/drawing/2014/main" xmlns="" id="{27330319-9696-4DEA-B7A4-036949AE6DB1}"/>
              </a:ext>
            </a:extLst>
          </p:cNvPr>
          <p:cNvGrpSpPr/>
          <p:nvPr/>
        </p:nvGrpSpPr>
        <p:grpSpPr>
          <a:xfrm>
            <a:off x="5064735" y="4961918"/>
            <a:ext cx="2049231" cy="144016"/>
            <a:chOff x="2655206" y="4794870"/>
            <a:chExt cx="1679267" cy="144016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xmlns="" id="{75C06DE4-B5B4-4A78-9FBE-10613E284DA7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xmlns="" id="{D72FD8A6-4BC2-41A1-9697-4F17C6F3ADA6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xmlns="" id="{8CC909DA-649A-46CD-8438-2B0B210F31B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xmlns="" id="{ED2852A5-E809-49C8-866E-9D2E94A44D11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xmlns="" id="{00685892-E5C7-41E1-9204-D1F8E51C381C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xmlns="" id="{24E02B5C-62DF-4AE9-AF03-CF7BA6D9F765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8" name="그룹 84">
            <a:extLst>
              <a:ext uri="{FF2B5EF4-FFF2-40B4-BE49-F238E27FC236}">
                <a16:creationId xmlns:a16="http://schemas.microsoft.com/office/drawing/2014/main" xmlns="" id="{F335C32B-547D-4250-9F07-65BEE9DF886E}"/>
              </a:ext>
            </a:extLst>
          </p:cNvPr>
          <p:cNvGrpSpPr/>
          <p:nvPr/>
        </p:nvGrpSpPr>
        <p:grpSpPr>
          <a:xfrm>
            <a:off x="9224482" y="4961918"/>
            <a:ext cx="2049231" cy="144016"/>
            <a:chOff x="6927681" y="4794870"/>
            <a:chExt cx="1679267" cy="144016"/>
          </a:xfrm>
        </p:grpSpPr>
        <p:sp>
          <p:nvSpPr>
            <p:cNvPr id="69" name="Rectangle 57">
              <a:extLst>
                <a:ext uri="{FF2B5EF4-FFF2-40B4-BE49-F238E27FC236}">
                  <a16:creationId xmlns:a16="http://schemas.microsoft.com/office/drawing/2014/main" xmlns="" id="{371DE9A8-AF3A-4833-8F8B-A0C7C0948657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Rectangle 58">
              <a:extLst>
                <a:ext uri="{FF2B5EF4-FFF2-40B4-BE49-F238E27FC236}">
                  <a16:creationId xmlns:a16="http://schemas.microsoft.com/office/drawing/2014/main" xmlns="" id="{6318697D-7BEF-4392-ACF1-9C56364267FC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Rectangle 59">
              <a:extLst>
                <a:ext uri="{FF2B5EF4-FFF2-40B4-BE49-F238E27FC236}">
                  <a16:creationId xmlns:a16="http://schemas.microsoft.com/office/drawing/2014/main" xmlns="" id="{CDEEB912-D744-4899-A9FF-A54745DA758D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Rectangle 60">
              <a:extLst>
                <a:ext uri="{FF2B5EF4-FFF2-40B4-BE49-F238E27FC236}">
                  <a16:creationId xmlns:a16="http://schemas.microsoft.com/office/drawing/2014/main" xmlns="" id="{4E71466B-C9FD-4F00-9780-0C68EDD51077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Rectangle 61">
              <a:extLst>
                <a:ext uri="{FF2B5EF4-FFF2-40B4-BE49-F238E27FC236}">
                  <a16:creationId xmlns:a16="http://schemas.microsoft.com/office/drawing/2014/main" xmlns="" id="{DB66ECA5-6D29-4196-BBB4-E8940C676E81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Rectangle 62">
              <a:extLst>
                <a:ext uri="{FF2B5EF4-FFF2-40B4-BE49-F238E27FC236}">
                  <a16:creationId xmlns:a16="http://schemas.microsoft.com/office/drawing/2014/main" xmlns="" id="{BACD2265-8BD5-4B4F-BB36-B73AFE91700F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Placeholder 8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12" b="40612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" b="1771"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5" r="6045"/>
          <a:stretch>
            <a:fillRect/>
          </a:stretch>
        </p:blipFill>
        <p:spPr>
          <a:xfrm>
            <a:off x="5032526" y="2695539"/>
            <a:ext cx="2161509" cy="2160240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idx="1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8" b="12528"/>
          <a:stretch>
            <a:fillRect/>
          </a:stretch>
        </p:blipFill>
        <p:spPr>
          <a:xfrm>
            <a:off x="9174727" y="2589996"/>
            <a:ext cx="2161509" cy="2160240"/>
          </a:xfrm>
        </p:spPr>
      </p:pic>
      <p:sp>
        <p:nvSpPr>
          <p:cNvPr id="41" name="Text Placeholder 1"/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CONVENERS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69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8"/>
          <p:cNvSpPr/>
          <p:nvPr/>
        </p:nvSpPr>
        <p:spPr>
          <a:xfrm>
            <a:off x="1674135" y="1272568"/>
            <a:ext cx="9123045" cy="4346017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ln>
                <a:solidFill>
                  <a:schemeClr val="bg1"/>
                </a:solidFill>
              </a:ln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499" name="Google Shape;499;p28"/>
          <p:cNvSpPr/>
          <p:nvPr/>
        </p:nvSpPr>
        <p:spPr>
          <a:xfrm>
            <a:off x="3788229" y="2314367"/>
            <a:ext cx="7008951" cy="893595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600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Lato Light"/>
                <a:cs typeface="Times New Roman" panose="02020603050405020304" pitchFamily="18" charset="0"/>
                <a:sym typeface="Lato Light"/>
              </a:rPr>
              <a:t>FAITH LAND ESTATE, GONIN-GORA, KADUNA STATE, NIGERIA.</a:t>
            </a:r>
            <a:endParaRPr sz="1600" kern="0" dirty="0">
              <a:solidFill>
                <a:schemeClr val="bg1"/>
              </a:solidFill>
              <a:latin typeface="Times New Roman" panose="02020603050405020304" pitchFamily="18" charset="0"/>
              <a:ea typeface="Lato Light"/>
              <a:cs typeface="Times New Roman" panose="02020603050405020304" pitchFamily="18" charset="0"/>
              <a:sym typeface="Lato Light"/>
            </a:endParaRPr>
          </a:p>
        </p:txBody>
      </p:sp>
      <p:sp>
        <p:nvSpPr>
          <p:cNvPr id="500" name="Google Shape;500;p28"/>
          <p:cNvSpPr/>
          <p:nvPr/>
        </p:nvSpPr>
        <p:spPr>
          <a:xfrm>
            <a:off x="2382367" y="2761165"/>
            <a:ext cx="179600" cy="1796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01" name="Google Shape;501;p28"/>
          <p:cNvSpPr/>
          <p:nvPr/>
        </p:nvSpPr>
        <p:spPr>
          <a:xfrm>
            <a:off x="4399733" y="4200399"/>
            <a:ext cx="179600" cy="1796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02" name="Google Shape;502;p28"/>
          <p:cNvSpPr/>
          <p:nvPr/>
        </p:nvSpPr>
        <p:spPr>
          <a:xfrm>
            <a:off x="5430267" y="2419965"/>
            <a:ext cx="179600" cy="1796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03" name="Google Shape;503;p28"/>
          <p:cNvSpPr/>
          <p:nvPr/>
        </p:nvSpPr>
        <p:spPr>
          <a:xfrm>
            <a:off x="6241567" y="4816132"/>
            <a:ext cx="179600" cy="1796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04" name="Google Shape;504;p28"/>
          <p:cNvSpPr/>
          <p:nvPr/>
        </p:nvSpPr>
        <p:spPr>
          <a:xfrm>
            <a:off x="8677567" y="3005799"/>
            <a:ext cx="179600" cy="1796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05" name="Google Shape;505;p28"/>
          <p:cNvSpPr/>
          <p:nvPr/>
        </p:nvSpPr>
        <p:spPr>
          <a:xfrm>
            <a:off x="9379200" y="4893565"/>
            <a:ext cx="179600" cy="1796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LOCATION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22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3400" y="595482"/>
            <a:ext cx="52196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 smtClean="0">
                <a:latin typeface="Tw Cen MT" panose="020B0602020104020603" pitchFamily="34" charset="0"/>
                <a:cs typeface="Arial" pitchFamily="34" charset="0"/>
              </a:rPr>
              <a:t>VISION AND MISSION</a:t>
            </a:r>
            <a:endParaRPr lang="ko-KR" altLang="en-US" sz="3600" dirty="0">
              <a:latin typeface="Tw Cen MT" panose="020B0602020104020603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0897" y="3345699"/>
            <a:ext cx="11280836" cy="258532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at Rea-</a:t>
            </a:r>
            <a:r>
              <a:rPr lang="en-US" altLang="ko-KR" sz="27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Connekt</a:t>
            </a:r>
            <a:r>
              <a:rPr lang="en-US" altLang="ko-KR" sz="27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working towards reducing the rate of unemployment and underemployment in Nigeria.</a:t>
            </a:r>
          </a:p>
          <a:p>
            <a:endParaRPr lang="en-US" altLang="ko-KR" sz="27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7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intend to achieve our vision by exposing Inventors, Innovators and Artisans to </a:t>
            </a:r>
            <a:r>
              <a:rPr lang="en-US" altLang="ko-KR" sz="27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Investors and Public.</a:t>
            </a:r>
            <a:endParaRPr lang="ko-KR" altLang="en-US" sz="27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27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52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w Cen MT" panose="020B0602020104020603" pitchFamily="34" charset="0"/>
              </a:rPr>
              <a:t>SWOT ANALYSIS</a:t>
            </a:r>
            <a:endParaRPr lang="en-US" sz="36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Snip Single Corner Rectangle 1">
            <a:extLst>
              <a:ext uri="{FF2B5EF4-FFF2-40B4-BE49-F238E27FC236}">
                <a16:creationId xmlns="" xmlns:a16="http://schemas.microsoft.com/office/drawing/2014/main" id="{81137DEF-22DF-4E4F-94D8-F6E61DC597D4}"/>
              </a:ext>
            </a:extLst>
          </p:cNvPr>
          <p:cNvSpPr/>
          <p:nvPr/>
        </p:nvSpPr>
        <p:spPr>
          <a:xfrm>
            <a:off x="943582" y="1895138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nip Single Corner Rectangle 2">
            <a:extLst>
              <a:ext uri="{FF2B5EF4-FFF2-40B4-BE49-F238E27FC236}">
                <a16:creationId xmlns="" xmlns:a16="http://schemas.microsoft.com/office/drawing/2014/main" id="{6E1E9BF7-603F-4889-85C9-C9DE8BA3A5B2}"/>
              </a:ext>
            </a:extLst>
          </p:cNvPr>
          <p:cNvSpPr/>
          <p:nvPr/>
        </p:nvSpPr>
        <p:spPr>
          <a:xfrm flipH="1">
            <a:off x="6471942" y="1895138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nip Single Corner Rectangle 3">
            <a:extLst>
              <a:ext uri="{FF2B5EF4-FFF2-40B4-BE49-F238E27FC236}">
                <a16:creationId xmlns="" xmlns:a16="http://schemas.microsoft.com/office/drawing/2014/main" id="{07C06604-9826-43DA-BDAB-3C6D1D9A4F66}"/>
              </a:ext>
            </a:extLst>
          </p:cNvPr>
          <p:cNvSpPr/>
          <p:nvPr/>
        </p:nvSpPr>
        <p:spPr>
          <a:xfrm flipV="1">
            <a:off x="943582" y="40458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nip Single Corner Rectangle 4">
            <a:extLst>
              <a:ext uri="{FF2B5EF4-FFF2-40B4-BE49-F238E27FC236}">
                <a16:creationId xmlns="" xmlns:a16="http://schemas.microsoft.com/office/drawing/2014/main" id="{F7C13A5F-C26B-451E-A141-61BB4B9653BE}"/>
              </a:ext>
            </a:extLst>
          </p:cNvPr>
          <p:cNvSpPr/>
          <p:nvPr/>
        </p:nvSpPr>
        <p:spPr>
          <a:xfrm flipH="1" flipV="1">
            <a:off x="6471942" y="40458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Rounded Rectangle 5">
            <a:extLst>
              <a:ext uri="{FF2B5EF4-FFF2-40B4-BE49-F238E27FC236}">
                <a16:creationId xmlns="" xmlns:a16="http://schemas.microsoft.com/office/drawing/2014/main" id="{E3E9C9AF-1D0F-4272-BB6E-38941271D3A8}"/>
              </a:ext>
            </a:extLst>
          </p:cNvPr>
          <p:cNvSpPr/>
          <p:nvPr/>
        </p:nvSpPr>
        <p:spPr>
          <a:xfrm>
            <a:off x="4929268" y="3221040"/>
            <a:ext cx="2326658" cy="140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AA3AEF30-BDC8-45C5-99EA-FE049C0BB458}"/>
              </a:ext>
            </a:extLst>
          </p:cNvPr>
          <p:cNvGrpSpPr/>
          <p:nvPr/>
        </p:nvGrpSpPr>
        <p:grpSpPr>
          <a:xfrm>
            <a:off x="5250375" y="3591422"/>
            <a:ext cx="1684444" cy="666054"/>
            <a:chOff x="3745865" y="3493571"/>
            <a:chExt cx="1684444" cy="666054"/>
          </a:xfrm>
        </p:grpSpPr>
        <p:sp>
          <p:nvSpPr>
            <p:cNvPr id="11" name="Text Placeholder 12">
              <a:extLst>
                <a:ext uri="{FF2B5EF4-FFF2-40B4-BE49-F238E27FC236}">
                  <a16:creationId xmlns="" xmlns:a16="http://schemas.microsoft.com/office/drawing/2014/main" id="{AAC31557-E3D5-4A78-8020-28B69A25D86F}"/>
                </a:ext>
              </a:extLst>
            </p:cNvPr>
            <p:cNvSpPr txBox="1">
              <a:spLocks/>
            </p:cNvSpPr>
            <p:nvPr/>
          </p:nvSpPr>
          <p:spPr>
            <a:xfrm>
              <a:off x="3745865" y="3765100"/>
              <a:ext cx="1684444" cy="39452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ko-KR" sz="1200" dirty="0">
                  <a:solidFill>
                    <a:prstClr val="white">
                      <a:lumMod val="65000"/>
                      <a:lumOff val="35000"/>
                    </a:prstClr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prstClr val="white">
                    <a:lumMod val="65000"/>
                    <a:lumOff val="3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12" name="Text Placeholder 13">
              <a:extLst>
                <a:ext uri="{FF2B5EF4-FFF2-40B4-BE49-F238E27FC236}">
                  <a16:creationId xmlns="" xmlns:a16="http://schemas.microsoft.com/office/drawing/2014/main" id="{E134B302-8B07-46A3-9514-525392F622C7}"/>
                </a:ext>
              </a:extLst>
            </p:cNvPr>
            <p:cNvSpPr txBox="1">
              <a:spLocks/>
            </p:cNvSpPr>
            <p:nvPr/>
          </p:nvSpPr>
          <p:spPr>
            <a:xfrm>
              <a:off x="3745865" y="3493571"/>
              <a:ext cx="1684444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sz="1400" b="1" dirty="0">
                  <a:solidFill>
                    <a:prstClr val="white">
                      <a:lumMod val="65000"/>
                      <a:lumOff val="35000"/>
                    </a:prstClr>
                  </a:solidFill>
                  <a:cs typeface="Arial" pitchFamily="34" charset="0"/>
                </a:rPr>
                <a:t>Contents Here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4E7414C-F994-4632-A06F-32CA0CD4994F}"/>
              </a:ext>
            </a:extLst>
          </p:cNvPr>
          <p:cNvSpPr txBox="1"/>
          <p:nvPr/>
        </p:nvSpPr>
        <p:spPr>
          <a:xfrm>
            <a:off x="5112445" y="163604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D7537B"/>
                </a:solidFill>
                <a:cs typeface="Arial" pitchFamily="34" charset="0"/>
              </a:rPr>
              <a:t>S</a:t>
            </a:r>
            <a:endParaRPr lang="ko-KR" altLang="en-US" sz="6000" b="1" dirty="0">
              <a:solidFill>
                <a:srgbClr val="D7537B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2AB3F52-46D8-455D-ADA4-6266568A1F0B}"/>
              </a:ext>
            </a:extLst>
          </p:cNvPr>
          <p:cNvSpPr txBox="1"/>
          <p:nvPr/>
        </p:nvSpPr>
        <p:spPr>
          <a:xfrm>
            <a:off x="6086673" y="1645513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A262D0"/>
                </a:solidFill>
                <a:cs typeface="Arial" pitchFamily="34" charset="0"/>
              </a:rPr>
              <a:t>W</a:t>
            </a:r>
            <a:endParaRPr lang="ko-KR" altLang="en-US" sz="6000" b="1" dirty="0">
              <a:solidFill>
                <a:srgbClr val="A262D0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4933342-1AE3-4002-BAAD-A871756A58E9}"/>
              </a:ext>
            </a:extLst>
          </p:cNvPr>
          <p:cNvSpPr txBox="1"/>
          <p:nvPr/>
        </p:nvSpPr>
        <p:spPr>
          <a:xfrm>
            <a:off x="5103018" y="518165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84C350"/>
                </a:solidFill>
                <a:cs typeface="Arial" pitchFamily="34" charset="0"/>
              </a:rPr>
              <a:t>O</a:t>
            </a:r>
            <a:endParaRPr lang="ko-KR" altLang="en-US" sz="6000" b="1" dirty="0">
              <a:solidFill>
                <a:srgbClr val="84C350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6610333-B10D-4066-961C-21F898BF8EE6}"/>
              </a:ext>
            </a:extLst>
          </p:cNvPr>
          <p:cNvSpPr txBox="1"/>
          <p:nvPr/>
        </p:nvSpPr>
        <p:spPr>
          <a:xfrm>
            <a:off x="6077246" y="518165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54BCDF"/>
                </a:solidFill>
                <a:cs typeface="Arial" pitchFamily="34" charset="0"/>
              </a:rPr>
              <a:t>T</a:t>
            </a:r>
            <a:endParaRPr lang="ko-KR" altLang="en-US" sz="6000" b="1" dirty="0">
              <a:solidFill>
                <a:srgbClr val="54BCDF"/>
              </a:solidFill>
              <a:cs typeface="Arial" pitchFamily="34" charset="0"/>
            </a:endParaRPr>
          </a:p>
        </p:txBody>
      </p:sp>
      <p:grpSp>
        <p:nvGrpSpPr>
          <p:cNvPr id="17" name="Group 51">
            <a:extLst>
              <a:ext uri="{FF2B5EF4-FFF2-40B4-BE49-F238E27FC236}">
                <a16:creationId xmlns="" xmlns:a16="http://schemas.microsoft.com/office/drawing/2014/main" id="{3925DF22-7BCB-415E-8C5F-FC249E561F2B}"/>
              </a:ext>
            </a:extLst>
          </p:cNvPr>
          <p:cNvGrpSpPr/>
          <p:nvPr/>
        </p:nvGrpSpPr>
        <p:grpSpPr>
          <a:xfrm>
            <a:off x="1396619" y="1973884"/>
            <a:ext cx="2936722" cy="1747775"/>
            <a:chOff x="270023" y="1638319"/>
            <a:chExt cx="2605242" cy="1765255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A43D61E-61BA-463A-A292-D539EA245A5C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49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cs typeface="Arial" pitchFamily="34" charset="0"/>
                </a:rPr>
                <a:t>Basically our strength is in the fact that our major competitor do not reside in Nigeria and the </a:t>
              </a:r>
              <a:r>
                <a:rPr lang="en-US" altLang="ko-KR" sz="2000" dirty="0" smtClean="0">
                  <a:cs typeface="Arial" pitchFamily="34" charset="0"/>
                </a:rPr>
                <a:t>number of innovators </a:t>
              </a:r>
              <a:r>
                <a:rPr lang="en-US" altLang="ko-KR" sz="1400" dirty="0" smtClean="0">
                  <a:cs typeface="Arial" pitchFamily="34" charset="0"/>
                </a:rPr>
                <a:t>and inventors are quite much</a:t>
              </a:r>
            </a:p>
            <a:p>
              <a:endParaRPr lang="ko-KR" altLang="en-US" sz="1400" dirty="0"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45D02C78-B123-4621-9CB5-B3DEA00D7754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cs typeface="Arial" pitchFamily="34" charset="0"/>
                </a:rPr>
                <a:t>STRENGTH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20" name="Group 59">
            <a:extLst>
              <a:ext uri="{FF2B5EF4-FFF2-40B4-BE49-F238E27FC236}">
                <a16:creationId xmlns="" xmlns:a16="http://schemas.microsoft.com/office/drawing/2014/main" id="{A4DFC738-8031-452B-8701-668FCCC4263C}"/>
              </a:ext>
            </a:extLst>
          </p:cNvPr>
          <p:cNvGrpSpPr/>
          <p:nvPr/>
        </p:nvGrpSpPr>
        <p:grpSpPr>
          <a:xfrm>
            <a:off x="1386250" y="4249901"/>
            <a:ext cx="2936722" cy="1055277"/>
            <a:chOff x="270023" y="1638319"/>
            <a:chExt cx="2605242" cy="1065831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B5158FB6-25BC-496A-9C11-D2F095F5E6BC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792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cs typeface="Arial" pitchFamily="34" charset="0"/>
                </a:rPr>
                <a:t>Lot of gifted minds and can lots of companies that will source for an ads space on our website.</a:t>
              </a:r>
              <a:endParaRPr lang="ko-KR" altLang="en-US" sz="1500" dirty="0"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10397B98-F3A5-4764-BC6D-325F72FFCE3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cs typeface="Arial" pitchFamily="34" charset="0"/>
                </a:rPr>
                <a:t>OPPORTUNITIES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23" name="Group 62">
            <a:extLst>
              <a:ext uri="{FF2B5EF4-FFF2-40B4-BE49-F238E27FC236}">
                <a16:creationId xmlns="" xmlns:a16="http://schemas.microsoft.com/office/drawing/2014/main" id="{91B02555-40DE-484D-A7AC-05018CFDBA36}"/>
              </a:ext>
            </a:extLst>
          </p:cNvPr>
          <p:cNvGrpSpPr/>
          <p:nvPr/>
        </p:nvGrpSpPr>
        <p:grpSpPr>
          <a:xfrm>
            <a:off x="7851381" y="2077163"/>
            <a:ext cx="2936722" cy="1532331"/>
            <a:chOff x="270023" y="1638319"/>
            <a:chExt cx="2605242" cy="1547656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4DCE5233-0D12-4A30-B22B-D6C4B35AD2C8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74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cs typeface="Arial" pitchFamily="34" charset="0"/>
                </a:rPr>
                <a:t>The </a:t>
              </a:r>
              <a:r>
                <a:rPr lang="en-US" altLang="ko-KR" sz="2000" dirty="0" smtClean="0">
                  <a:cs typeface="Arial" pitchFamily="34" charset="0"/>
                </a:rPr>
                <a:t>number of Investors </a:t>
              </a:r>
              <a:r>
                <a:rPr lang="en-US" altLang="ko-KR" sz="1400" dirty="0" smtClean="0">
                  <a:cs typeface="Arial" pitchFamily="34" charset="0"/>
                </a:rPr>
                <a:t>available for us now isn’t much. And also, owing to the fact that we are new, </a:t>
              </a:r>
              <a:r>
                <a:rPr lang="en-US" altLang="ko-KR" sz="1400" dirty="0" smtClean="0">
                  <a:cs typeface="Times New Roman" panose="02020603050405020304" pitchFamily="18" charset="0"/>
                </a:rPr>
                <a:t>establishing trust might be a bit of challenge.</a:t>
              </a:r>
              <a:endParaRPr lang="ko-KR" altLang="en-US" sz="1400" dirty="0"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F3AF67D6-8A8B-45A7-8281-79F99B6A8FE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cs typeface="Arial" pitchFamily="34" charset="0"/>
                </a:rPr>
                <a:t>WEAKNESS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26" name="Group 74">
            <a:extLst>
              <a:ext uri="{FF2B5EF4-FFF2-40B4-BE49-F238E27FC236}">
                <a16:creationId xmlns="" xmlns:a16="http://schemas.microsoft.com/office/drawing/2014/main" id="{E0ECEA75-50FF-4EE5-8BC7-C845DA6C5C2C}"/>
              </a:ext>
            </a:extLst>
          </p:cNvPr>
          <p:cNvGrpSpPr/>
          <p:nvPr/>
        </p:nvGrpSpPr>
        <p:grpSpPr>
          <a:xfrm>
            <a:off x="7858316" y="4249901"/>
            <a:ext cx="2936722" cy="793668"/>
            <a:chOff x="270023" y="1638319"/>
            <a:chExt cx="2605242" cy="801605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F984D6AD-D573-467D-983D-14087380E79B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52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dirty="0" smtClean="0">
                  <a:cs typeface="Arial" pitchFamily="34" charset="0"/>
                </a:rPr>
                <a:t>COMPETITORS</a:t>
              </a:r>
              <a:r>
                <a:rPr lang="en-US" altLang="ko-KR" sz="1200" dirty="0" smtClean="0">
                  <a:cs typeface="Arial" pitchFamily="34" charset="0"/>
                </a:rPr>
                <a:t> . 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D4CB6202-BDB1-469A-9AB6-92FF7F7E85B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cs typeface="Arial" pitchFamily="34" charset="0"/>
                </a:rPr>
                <a:t>THREAT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29" name="Rectangle 9">
            <a:extLst>
              <a:ext uri="{FF2B5EF4-FFF2-40B4-BE49-F238E27FC236}">
                <a16:creationId xmlns="" xmlns:a16="http://schemas.microsoft.com/office/drawing/2014/main" id="{1888BBB4-CF8E-4A5E-8A44-BD1A28211AAA}"/>
              </a:ext>
            </a:extLst>
          </p:cNvPr>
          <p:cNvSpPr/>
          <p:nvPr/>
        </p:nvSpPr>
        <p:spPr>
          <a:xfrm>
            <a:off x="4521778" y="4873986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Rectangle 36">
            <a:extLst>
              <a:ext uri="{FF2B5EF4-FFF2-40B4-BE49-F238E27FC236}">
                <a16:creationId xmlns="" xmlns:a16="http://schemas.microsoft.com/office/drawing/2014/main" id="{66C7D24F-DD13-4329-9F77-54BE6CB7D95C}"/>
              </a:ext>
            </a:extLst>
          </p:cNvPr>
          <p:cNvSpPr/>
          <p:nvPr/>
        </p:nvSpPr>
        <p:spPr>
          <a:xfrm>
            <a:off x="7075022" y="2554584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="" xmlns:a16="http://schemas.microsoft.com/office/drawing/2014/main" id="{2BECDA0A-BCC0-4861-930C-BE058D7FD1FB}"/>
              </a:ext>
            </a:extLst>
          </p:cNvPr>
          <p:cNvSpPr>
            <a:spLocks noChangeAspect="1"/>
          </p:cNvSpPr>
          <p:nvPr/>
        </p:nvSpPr>
        <p:spPr>
          <a:xfrm>
            <a:off x="4477220" y="2554583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Rectangle 16">
            <a:extLst>
              <a:ext uri="{FF2B5EF4-FFF2-40B4-BE49-F238E27FC236}">
                <a16:creationId xmlns="" xmlns:a16="http://schemas.microsoft.com/office/drawing/2014/main" id="{BF3F23E8-4CF0-494D-B484-D158D1464974}"/>
              </a:ext>
            </a:extLst>
          </p:cNvPr>
          <p:cNvSpPr/>
          <p:nvPr/>
        </p:nvSpPr>
        <p:spPr>
          <a:xfrm rot="2700000">
            <a:off x="7226666" y="4761117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50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5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7130</TotalTime>
  <Words>689</Words>
  <Application>Microsoft Office PowerPoint</Application>
  <PresentationFormat>Widescreen</PresentationFormat>
  <Paragraphs>178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Arial Unicode MS</vt:lpstr>
      <vt:lpstr>Arial</vt:lpstr>
      <vt:lpstr>Calibri</vt:lpstr>
      <vt:lpstr>Calibri Light</vt:lpstr>
      <vt:lpstr>FZShuTi</vt:lpstr>
      <vt:lpstr>Lato Light</vt:lpstr>
      <vt:lpstr>MV Boli</vt:lpstr>
      <vt:lpstr>Showcard Gothic</vt:lpstr>
      <vt:lpstr>Times New Roman</vt:lpstr>
      <vt:lpstr>Tw Cen MT</vt:lpstr>
      <vt:lpstr>Wingdings</vt:lpstr>
      <vt:lpstr>Cover and End Slide Master</vt:lpstr>
      <vt:lpstr>Contents Slide Master</vt:lpstr>
      <vt:lpstr>Section Break Slide Master</vt:lpstr>
      <vt:lpstr>4_Droplet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PROJECTED GROWTH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ismail - [2010]</cp:lastModifiedBy>
  <cp:revision>233</cp:revision>
  <dcterms:created xsi:type="dcterms:W3CDTF">2018-04-24T17:14:44Z</dcterms:created>
  <dcterms:modified xsi:type="dcterms:W3CDTF">2019-06-28T17:49:28Z</dcterms:modified>
</cp:coreProperties>
</file>